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A157B720-52B7-804C-A0D3-E1214CD524D4}"/>
              </a:ext>
            </a:extLst>
          </p:cNvPr>
          <p:cNvSpPr/>
          <p:nvPr userDrawn="1"/>
        </p:nvSpPr>
        <p:spPr>
          <a:xfrm>
            <a:off x="0" y="0"/>
            <a:ext cx="6096000" cy="5661025"/>
          </a:xfrm>
          <a:prstGeom prst="rect">
            <a:avLst/>
          </a:prstGeom>
          <a:solidFill>
            <a:srgbClr val="ED0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48753-774D-8743-964C-36B63EB18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476250"/>
            <a:ext cx="5040311" cy="356640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BE572-709C-644D-AC4C-63C4300BE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4374076"/>
            <a:ext cx="5038381" cy="365125"/>
          </a:xfrm>
        </p:spPr>
        <p:txBody>
          <a:bodyPr>
            <a:normAutofit/>
          </a:bodyPr>
          <a:lstStyle>
            <a:lvl1pPr marL="0" indent="0" algn="l">
              <a:buNone/>
              <a:defRPr sz="21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9EA1FD-E0A8-2242-A5C3-2C1FF8B36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76" y="4714321"/>
            <a:ext cx="5040299" cy="365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21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F5BB4F2-4F6D-2443-9267-1938424A8A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566102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9CD55D-D706-2F41-A5BD-14240E79B9CE}"/>
              </a:ext>
            </a:extLst>
          </p:cNvPr>
          <p:cNvGrpSpPr/>
          <p:nvPr userDrawn="1"/>
        </p:nvGrpSpPr>
        <p:grpSpPr>
          <a:xfrm>
            <a:off x="550863" y="6001270"/>
            <a:ext cx="1898159" cy="463885"/>
            <a:chOff x="612356" y="5989450"/>
            <a:chExt cx="1898159" cy="463885"/>
          </a:xfrm>
        </p:grpSpPr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B7FA90FF-C68E-1E45-8E83-1534D026AC0F}"/>
                </a:ext>
              </a:extLst>
            </p:cNvPr>
            <p:cNvSpPr/>
            <p:nvPr userDrawn="1"/>
          </p:nvSpPr>
          <p:spPr>
            <a:xfrm>
              <a:off x="765063" y="5992444"/>
              <a:ext cx="76391" cy="19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30A6A744-722A-F445-8733-37C519CF8B65}"/>
                </a:ext>
              </a:extLst>
            </p:cNvPr>
            <p:cNvSpPr/>
            <p:nvPr userDrawn="1"/>
          </p:nvSpPr>
          <p:spPr>
            <a:xfrm>
              <a:off x="765063" y="6258933"/>
              <a:ext cx="76391" cy="19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6AB8E0E4-4143-B142-939F-21D1A2F68B8D}"/>
                </a:ext>
              </a:extLst>
            </p:cNvPr>
            <p:cNvSpPr/>
            <p:nvPr userDrawn="1"/>
          </p:nvSpPr>
          <p:spPr>
            <a:xfrm>
              <a:off x="612356" y="5992444"/>
              <a:ext cx="76391" cy="458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1FD02E03-8E28-5F4C-A93B-6BD1EA6D061B}"/>
                </a:ext>
              </a:extLst>
            </p:cNvPr>
            <p:cNvSpPr/>
            <p:nvPr userDrawn="1"/>
          </p:nvSpPr>
          <p:spPr>
            <a:xfrm>
              <a:off x="917770" y="5992444"/>
              <a:ext cx="229211" cy="34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799"/>
                    <a:pt x="10801" y="16799"/>
                  </a:cubicBezTo>
                  <a:cubicBezTo>
                    <a:pt x="8807" y="16799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4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rgbClr val="ED001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0F42141-6C0F-3C42-80F0-19E25BB873AE}"/>
                </a:ext>
              </a:extLst>
            </p:cNvPr>
            <p:cNvSpPr/>
            <p:nvPr userDrawn="1"/>
          </p:nvSpPr>
          <p:spPr>
            <a:xfrm>
              <a:off x="1299537" y="5989450"/>
              <a:ext cx="1210978" cy="195118"/>
            </a:xfrm>
            <a:custGeom>
              <a:avLst/>
              <a:gdLst>
                <a:gd name="connsiteX0" fmla="*/ 1045838 w 1210978"/>
                <a:gd name="connsiteY0" fmla="*/ 29584 h 195118"/>
                <a:gd name="connsiteX1" fmla="*/ 1030072 w 1210978"/>
                <a:gd name="connsiteY1" fmla="*/ 46431 h 195118"/>
                <a:gd name="connsiteX2" fmla="*/ 1030072 w 1210978"/>
                <a:gd name="connsiteY2" fmla="*/ 148696 h 195118"/>
                <a:gd name="connsiteX3" fmla="*/ 1045838 w 1210978"/>
                <a:gd name="connsiteY3" fmla="*/ 165281 h 195118"/>
                <a:gd name="connsiteX4" fmla="*/ 1061587 w 1210978"/>
                <a:gd name="connsiteY4" fmla="*/ 148696 h 195118"/>
                <a:gd name="connsiteX5" fmla="*/ 1061587 w 1210978"/>
                <a:gd name="connsiteY5" fmla="*/ 46431 h 195118"/>
                <a:gd name="connsiteX6" fmla="*/ 1045838 w 1210978"/>
                <a:gd name="connsiteY6" fmla="*/ 29584 h 195118"/>
                <a:gd name="connsiteX7" fmla="*/ 918583 w 1210978"/>
                <a:gd name="connsiteY7" fmla="*/ 29584 h 195118"/>
                <a:gd name="connsiteX8" fmla="*/ 902830 w 1210978"/>
                <a:gd name="connsiteY8" fmla="*/ 46431 h 195118"/>
                <a:gd name="connsiteX9" fmla="*/ 902830 w 1210978"/>
                <a:gd name="connsiteY9" fmla="*/ 148696 h 195118"/>
                <a:gd name="connsiteX10" fmla="*/ 918583 w 1210978"/>
                <a:gd name="connsiteY10" fmla="*/ 165281 h 195118"/>
                <a:gd name="connsiteX11" fmla="*/ 934332 w 1210978"/>
                <a:gd name="connsiteY11" fmla="*/ 148696 h 195118"/>
                <a:gd name="connsiteX12" fmla="*/ 934332 w 1210978"/>
                <a:gd name="connsiteY12" fmla="*/ 46431 h 195118"/>
                <a:gd name="connsiteX13" fmla="*/ 918583 w 1210978"/>
                <a:gd name="connsiteY13" fmla="*/ 29584 h 195118"/>
                <a:gd name="connsiteX14" fmla="*/ 174510 w 1210978"/>
                <a:gd name="connsiteY14" fmla="*/ 29584 h 195118"/>
                <a:gd name="connsiteX15" fmla="*/ 158757 w 1210978"/>
                <a:gd name="connsiteY15" fmla="*/ 46431 h 195118"/>
                <a:gd name="connsiteX16" fmla="*/ 158757 w 1210978"/>
                <a:gd name="connsiteY16" fmla="*/ 148696 h 195118"/>
                <a:gd name="connsiteX17" fmla="*/ 174510 w 1210978"/>
                <a:gd name="connsiteY17" fmla="*/ 165281 h 195118"/>
                <a:gd name="connsiteX18" fmla="*/ 190272 w 1210978"/>
                <a:gd name="connsiteY18" fmla="*/ 148696 h 195118"/>
                <a:gd name="connsiteX19" fmla="*/ 190272 w 1210978"/>
                <a:gd name="connsiteY19" fmla="*/ 46431 h 195118"/>
                <a:gd name="connsiteX20" fmla="*/ 174510 w 1210978"/>
                <a:gd name="connsiteY20" fmla="*/ 29584 h 195118"/>
                <a:gd name="connsiteX21" fmla="*/ 1125839 w 1210978"/>
                <a:gd name="connsiteY21" fmla="*/ 2994 h 195118"/>
                <a:gd name="connsiteX22" fmla="*/ 1157352 w 1210978"/>
                <a:gd name="connsiteY22" fmla="*/ 2994 h 195118"/>
                <a:gd name="connsiteX23" fmla="*/ 1157352 w 1210978"/>
                <a:gd name="connsiteY23" fmla="*/ 164396 h 195118"/>
                <a:gd name="connsiteX24" fmla="*/ 1210978 w 1210978"/>
                <a:gd name="connsiteY24" fmla="*/ 164396 h 195118"/>
                <a:gd name="connsiteX25" fmla="*/ 1210978 w 1210978"/>
                <a:gd name="connsiteY25" fmla="*/ 193688 h 195118"/>
                <a:gd name="connsiteX26" fmla="*/ 1125839 w 1210978"/>
                <a:gd name="connsiteY26" fmla="*/ 193688 h 195118"/>
                <a:gd name="connsiteX27" fmla="*/ 744072 w 1210978"/>
                <a:gd name="connsiteY27" fmla="*/ 2994 h 195118"/>
                <a:gd name="connsiteX28" fmla="*/ 775587 w 1210978"/>
                <a:gd name="connsiteY28" fmla="*/ 2994 h 195118"/>
                <a:gd name="connsiteX29" fmla="*/ 775587 w 1210978"/>
                <a:gd name="connsiteY29" fmla="*/ 82026 h 195118"/>
                <a:gd name="connsiteX30" fmla="*/ 807101 w 1210978"/>
                <a:gd name="connsiteY30" fmla="*/ 82026 h 195118"/>
                <a:gd name="connsiteX31" fmla="*/ 807101 w 1210978"/>
                <a:gd name="connsiteY31" fmla="*/ 2994 h 195118"/>
                <a:gd name="connsiteX32" fmla="*/ 838603 w 1210978"/>
                <a:gd name="connsiteY32" fmla="*/ 2994 h 195118"/>
                <a:gd name="connsiteX33" fmla="*/ 838603 w 1210978"/>
                <a:gd name="connsiteY33" fmla="*/ 193688 h 195118"/>
                <a:gd name="connsiteX34" fmla="*/ 807101 w 1210978"/>
                <a:gd name="connsiteY34" fmla="*/ 193688 h 195118"/>
                <a:gd name="connsiteX35" fmla="*/ 807101 w 1210978"/>
                <a:gd name="connsiteY35" fmla="*/ 111328 h 195118"/>
                <a:gd name="connsiteX36" fmla="*/ 775587 w 1210978"/>
                <a:gd name="connsiteY36" fmla="*/ 111328 h 195118"/>
                <a:gd name="connsiteX37" fmla="*/ 775587 w 1210978"/>
                <a:gd name="connsiteY37" fmla="*/ 193688 h 195118"/>
                <a:gd name="connsiteX38" fmla="*/ 744072 w 1210978"/>
                <a:gd name="connsiteY38" fmla="*/ 193688 h 195118"/>
                <a:gd name="connsiteX39" fmla="*/ 381767 w 1210978"/>
                <a:gd name="connsiteY39" fmla="*/ 2994 h 195118"/>
                <a:gd name="connsiteX40" fmla="*/ 466881 w 1210978"/>
                <a:gd name="connsiteY40" fmla="*/ 2994 h 195118"/>
                <a:gd name="connsiteX41" fmla="*/ 466881 w 1210978"/>
                <a:gd name="connsiteY41" fmla="*/ 32287 h 195118"/>
                <a:gd name="connsiteX42" fmla="*/ 413255 w 1210978"/>
                <a:gd name="connsiteY42" fmla="*/ 32287 h 195118"/>
                <a:gd name="connsiteX43" fmla="*/ 413255 w 1210978"/>
                <a:gd name="connsiteY43" fmla="*/ 82026 h 195118"/>
                <a:gd name="connsiteX44" fmla="*/ 458602 w 1210978"/>
                <a:gd name="connsiteY44" fmla="*/ 82026 h 195118"/>
                <a:gd name="connsiteX45" fmla="*/ 458602 w 1210978"/>
                <a:gd name="connsiteY45" fmla="*/ 111328 h 195118"/>
                <a:gd name="connsiteX46" fmla="*/ 413255 w 1210978"/>
                <a:gd name="connsiteY46" fmla="*/ 111328 h 195118"/>
                <a:gd name="connsiteX47" fmla="*/ 413255 w 1210978"/>
                <a:gd name="connsiteY47" fmla="*/ 164396 h 195118"/>
                <a:gd name="connsiteX48" fmla="*/ 466881 w 1210978"/>
                <a:gd name="connsiteY48" fmla="*/ 164396 h 195118"/>
                <a:gd name="connsiteX49" fmla="*/ 466881 w 1210978"/>
                <a:gd name="connsiteY49" fmla="*/ 193688 h 195118"/>
                <a:gd name="connsiteX50" fmla="*/ 381767 w 1210978"/>
                <a:gd name="connsiteY50" fmla="*/ 193688 h 195118"/>
                <a:gd name="connsiteX51" fmla="*/ 0 w 1210978"/>
                <a:gd name="connsiteY51" fmla="*/ 2994 h 195118"/>
                <a:gd name="connsiteX52" fmla="*/ 31515 w 1210978"/>
                <a:gd name="connsiteY52" fmla="*/ 2994 h 195118"/>
                <a:gd name="connsiteX53" fmla="*/ 31515 w 1210978"/>
                <a:gd name="connsiteY53" fmla="*/ 82026 h 195118"/>
                <a:gd name="connsiteX54" fmla="*/ 63030 w 1210978"/>
                <a:gd name="connsiteY54" fmla="*/ 82026 h 195118"/>
                <a:gd name="connsiteX55" fmla="*/ 63030 w 1210978"/>
                <a:gd name="connsiteY55" fmla="*/ 2994 h 195118"/>
                <a:gd name="connsiteX56" fmla="*/ 94519 w 1210978"/>
                <a:gd name="connsiteY56" fmla="*/ 2994 h 195118"/>
                <a:gd name="connsiteX57" fmla="*/ 94519 w 1210978"/>
                <a:gd name="connsiteY57" fmla="*/ 193688 h 195118"/>
                <a:gd name="connsiteX58" fmla="*/ 63030 w 1210978"/>
                <a:gd name="connsiteY58" fmla="*/ 193688 h 195118"/>
                <a:gd name="connsiteX59" fmla="*/ 63030 w 1210978"/>
                <a:gd name="connsiteY59" fmla="*/ 111328 h 195118"/>
                <a:gd name="connsiteX60" fmla="*/ 31515 w 1210978"/>
                <a:gd name="connsiteY60" fmla="*/ 111328 h 195118"/>
                <a:gd name="connsiteX61" fmla="*/ 31515 w 1210978"/>
                <a:gd name="connsiteY61" fmla="*/ 193688 h 195118"/>
                <a:gd name="connsiteX62" fmla="*/ 0 w 1210978"/>
                <a:gd name="connsiteY62" fmla="*/ 193688 h 195118"/>
                <a:gd name="connsiteX63" fmla="*/ 1045838 w 1210978"/>
                <a:gd name="connsiteY63" fmla="*/ 0 h 195118"/>
                <a:gd name="connsiteX64" fmla="*/ 1093102 w 1210978"/>
                <a:gd name="connsiteY64" fmla="*/ 46431 h 195118"/>
                <a:gd name="connsiteX65" fmla="*/ 1093102 w 1210978"/>
                <a:gd name="connsiteY65" fmla="*/ 147585 h 195118"/>
                <a:gd name="connsiteX66" fmla="*/ 1045838 w 1210978"/>
                <a:gd name="connsiteY66" fmla="*/ 195118 h 195118"/>
                <a:gd name="connsiteX67" fmla="*/ 998583 w 1210978"/>
                <a:gd name="connsiteY67" fmla="*/ 148696 h 195118"/>
                <a:gd name="connsiteX68" fmla="*/ 998583 w 1210978"/>
                <a:gd name="connsiteY68" fmla="*/ 47533 h 195118"/>
                <a:gd name="connsiteX69" fmla="*/ 1045838 w 1210978"/>
                <a:gd name="connsiteY69" fmla="*/ 0 h 195118"/>
                <a:gd name="connsiteX70" fmla="*/ 918583 w 1210978"/>
                <a:gd name="connsiteY70" fmla="*/ 0 h 195118"/>
                <a:gd name="connsiteX71" fmla="*/ 965847 w 1210978"/>
                <a:gd name="connsiteY71" fmla="*/ 46431 h 195118"/>
                <a:gd name="connsiteX72" fmla="*/ 965847 w 1210978"/>
                <a:gd name="connsiteY72" fmla="*/ 147585 h 195118"/>
                <a:gd name="connsiteX73" fmla="*/ 918583 w 1210978"/>
                <a:gd name="connsiteY73" fmla="*/ 195118 h 195118"/>
                <a:gd name="connsiteX74" fmla="*/ 871328 w 1210978"/>
                <a:gd name="connsiteY74" fmla="*/ 148696 h 195118"/>
                <a:gd name="connsiteX75" fmla="*/ 871328 w 1210978"/>
                <a:gd name="connsiteY75" fmla="*/ 47533 h 195118"/>
                <a:gd name="connsiteX76" fmla="*/ 918583 w 1210978"/>
                <a:gd name="connsiteY76" fmla="*/ 0 h 195118"/>
                <a:gd name="connsiteX77" fmla="*/ 664081 w 1210978"/>
                <a:gd name="connsiteY77" fmla="*/ 0 h 195118"/>
                <a:gd name="connsiteX78" fmla="*/ 711347 w 1210978"/>
                <a:gd name="connsiteY78" fmla="*/ 46431 h 195118"/>
                <a:gd name="connsiteX79" fmla="*/ 711347 w 1210978"/>
                <a:gd name="connsiteY79" fmla="*/ 67442 h 195118"/>
                <a:gd name="connsiteX80" fmla="*/ 679832 w 1210978"/>
                <a:gd name="connsiteY80" fmla="*/ 67442 h 195118"/>
                <a:gd name="connsiteX81" fmla="*/ 679832 w 1210978"/>
                <a:gd name="connsiteY81" fmla="*/ 46431 h 195118"/>
                <a:gd name="connsiteX82" fmla="*/ 664081 w 1210978"/>
                <a:gd name="connsiteY82" fmla="*/ 29584 h 195118"/>
                <a:gd name="connsiteX83" fmla="*/ 648318 w 1210978"/>
                <a:gd name="connsiteY83" fmla="*/ 46431 h 195118"/>
                <a:gd name="connsiteX84" fmla="*/ 648318 w 1210978"/>
                <a:gd name="connsiteY84" fmla="*/ 148696 h 195118"/>
                <a:gd name="connsiteX85" fmla="*/ 664081 w 1210978"/>
                <a:gd name="connsiteY85" fmla="*/ 165281 h 195118"/>
                <a:gd name="connsiteX86" fmla="*/ 679832 w 1210978"/>
                <a:gd name="connsiteY86" fmla="*/ 148696 h 195118"/>
                <a:gd name="connsiteX87" fmla="*/ 679832 w 1210978"/>
                <a:gd name="connsiteY87" fmla="*/ 125481 h 195118"/>
                <a:gd name="connsiteX88" fmla="*/ 711347 w 1210978"/>
                <a:gd name="connsiteY88" fmla="*/ 125481 h 195118"/>
                <a:gd name="connsiteX89" fmla="*/ 711347 w 1210978"/>
                <a:gd name="connsiteY89" fmla="*/ 147585 h 195118"/>
                <a:gd name="connsiteX90" fmla="*/ 664081 w 1210978"/>
                <a:gd name="connsiteY90" fmla="*/ 195118 h 195118"/>
                <a:gd name="connsiteX91" fmla="*/ 616816 w 1210978"/>
                <a:gd name="connsiteY91" fmla="*/ 148696 h 195118"/>
                <a:gd name="connsiteX92" fmla="*/ 616816 w 1210978"/>
                <a:gd name="connsiteY92" fmla="*/ 47533 h 195118"/>
                <a:gd name="connsiteX93" fmla="*/ 664081 w 1210978"/>
                <a:gd name="connsiteY93" fmla="*/ 0 h 195118"/>
                <a:gd name="connsiteX94" fmla="*/ 540074 w 1210978"/>
                <a:gd name="connsiteY94" fmla="*/ 0 h 195118"/>
                <a:gd name="connsiteX95" fmla="*/ 587629 w 1210978"/>
                <a:gd name="connsiteY95" fmla="*/ 45320 h 195118"/>
                <a:gd name="connsiteX96" fmla="*/ 587629 w 1210978"/>
                <a:gd name="connsiteY96" fmla="*/ 58039 h 195118"/>
                <a:gd name="connsiteX97" fmla="*/ 555836 w 1210978"/>
                <a:gd name="connsiteY97" fmla="*/ 58039 h 195118"/>
                <a:gd name="connsiteX98" fmla="*/ 555836 w 1210978"/>
                <a:gd name="connsiteY98" fmla="*/ 45320 h 195118"/>
                <a:gd name="connsiteX99" fmla="*/ 540074 w 1210978"/>
                <a:gd name="connsiteY99" fmla="*/ 29584 h 195118"/>
                <a:gd name="connsiteX100" fmla="*/ 524056 w 1210978"/>
                <a:gd name="connsiteY100" fmla="*/ 45320 h 195118"/>
                <a:gd name="connsiteX101" fmla="*/ 524056 w 1210978"/>
                <a:gd name="connsiteY101" fmla="*/ 51679 h 195118"/>
                <a:gd name="connsiteX102" fmla="*/ 532890 w 1210978"/>
                <a:gd name="connsiteY102" fmla="*/ 69656 h 195118"/>
                <a:gd name="connsiteX103" fmla="*/ 570489 w 1210978"/>
                <a:gd name="connsiteY103" fmla="*/ 101154 h 195118"/>
                <a:gd name="connsiteX104" fmla="*/ 587629 w 1210978"/>
                <a:gd name="connsiteY104" fmla="*/ 135987 h 195118"/>
                <a:gd name="connsiteX105" fmla="*/ 587629 w 1210978"/>
                <a:gd name="connsiteY105" fmla="*/ 150901 h 195118"/>
                <a:gd name="connsiteX106" fmla="*/ 540074 w 1210978"/>
                <a:gd name="connsiteY106" fmla="*/ 195118 h 195118"/>
                <a:gd name="connsiteX107" fmla="*/ 492554 w 1210978"/>
                <a:gd name="connsiteY107" fmla="*/ 151452 h 195118"/>
                <a:gd name="connsiteX108" fmla="*/ 492554 w 1210978"/>
                <a:gd name="connsiteY108" fmla="*/ 138182 h 195118"/>
                <a:gd name="connsiteX109" fmla="*/ 524056 w 1210978"/>
                <a:gd name="connsiteY109" fmla="*/ 138182 h 195118"/>
                <a:gd name="connsiteX110" fmla="*/ 524056 w 1210978"/>
                <a:gd name="connsiteY110" fmla="*/ 148696 h 195118"/>
                <a:gd name="connsiteX111" fmla="*/ 540074 w 1210978"/>
                <a:gd name="connsiteY111" fmla="*/ 165281 h 195118"/>
                <a:gd name="connsiteX112" fmla="*/ 555836 w 1210978"/>
                <a:gd name="connsiteY112" fmla="*/ 148696 h 195118"/>
                <a:gd name="connsiteX113" fmla="*/ 555836 w 1210978"/>
                <a:gd name="connsiteY113" fmla="*/ 142066 h 195118"/>
                <a:gd name="connsiteX114" fmla="*/ 546166 w 1210978"/>
                <a:gd name="connsiteY114" fmla="*/ 121055 h 195118"/>
                <a:gd name="connsiteX115" fmla="*/ 508571 w 1210978"/>
                <a:gd name="connsiteY115" fmla="*/ 89547 h 195118"/>
                <a:gd name="connsiteX116" fmla="*/ 492554 w 1210978"/>
                <a:gd name="connsiteY116" fmla="*/ 54724 h 195118"/>
                <a:gd name="connsiteX117" fmla="*/ 492554 w 1210978"/>
                <a:gd name="connsiteY117" fmla="*/ 45320 h 195118"/>
                <a:gd name="connsiteX118" fmla="*/ 540074 w 1210978"/>
                <a:gd name="connsiteY118" fmla="*/ 0 h 195118"/>
                <a:gd name="connsiteX119" fmla="*/ 301766 w 1210978"/>
                <a:gd name="connsiteY119" fmla="*/ 0 h 195118"/>
                <a:gd name="connsiteX120" fmla="*/ 349030 w 1210978"/>
                <a:gd name="connsiteY120" fmla="*/ 46431 h 195118"/>
                <a:gd name="connsiteX121" fmla="*/ 349030 w 1210978"/>
                <a:gd name="connsiteY121" fmla="*/ 60252 h 195118"/>
                <a:gd name="connsiteX122" fmla="*/ 317528 w 1210978"/>
                <a:gd name="connsiteY122" fmla="*/ 60252 h 195118"/>
                <a:gd name="connsiteX123" fmla="*/ 317528 w 1210978"/>
                <a:gd name="connsiteY123" fmla="*/ 46431 h 195118"/>
                <a:gd name="connsiteX124" fmla="*/ 301766 w 1210978"/>
                <a:gd name="connsiteY124" fmla="*/ 29584 h 195118"/>
                <a:gd name="connsiteX125" fmla="*/ 286013 w 1210978"/>
                <a:gd name="connsiteY125" fmla="*/ 46431 h 195118"/>
                <a:gd name="connsiteX126" fmla="*/ 286013 w 1210978"/>
                <a:gd name="connsiteY126" fmla="*/ 148696 h 195118"/>
                <a:gd name="connsiteX127" fmla="*/ 301766 w 1210978"/>
                <a:gd name="connsiteY127" fmla="*/ 165281 h 195118"/>
                <a:gd name="connsiteX128" fmla="*/ 317528 w 1210978"/>
                <a:gd name="connsiteY128" fmla="*/ 148696 h 195118"/>
                <a:gd name="connsiteX129" fmla="*/ 317528 w 1210978"/>
                <a:gd name="connsiteY129" fmla="*/ 113873 h 195118"/>
                <a:gd name="connsiteX130" fmla="*/ 299841 w 1210978"/>
                <a:gd name="connsiteY130" fmla="*/ 113873 h 195118"/>
                <a:gd name="connsiteX131" fmla="*/ 299841 w 1210978"/>
                <a:gd name="connsiteY131" fmla="*/ 85401 h 195118"/>
                <a:gd name="connsiteX132" fmla="*/ 349030 w 1210978"/>
                <a:gd name="connsiteY132" fmla="*/ 85401 h 195118"/>
                <a:gd name="connsiteX133" fmla="*/ 349030 w 1210978"/>
                <a:gd name="connsiteY133" fmla="*/ 147585 h 195118"/>
                <a:gd name="connsiteX134" fmla="*/ 301766 w 1210978"/>
                <a:gd name="connsiteY134" fmla="*/ 195118 h 195118"/>
                <a:gd name="connsiteX135" fmla="*/ 254511 w 1210978"/>
                <a:gd name="connsiteY135" fmla="*/ 148696 h 195118"/>
                <a:gd name="connsiteX136" fmla="*/ 254511 w 1210978"/>
                <a:gd name="connsiteY136" fmla="*/ 47533 h 195118"/>
                <a:gd name="connsiteX137" fmla="*/ 301766 w 1210978"/>
                <a:gd name="connsiteY137" fmla="*/ 0 h 195118"/>
                <a:gd name="connsiteX138" fmla="*/ 174510 w 1210978"/>
                <a:gd name="connsiteY138" fmla="*/ 0 h 195118"/>
                <a:gd name="connsiteX139" fmla="*/ 221774 w 1210978"/>
                <a:gd name="connsiteY139" fmla="*/ 46431 h 195118"/>
                <a:gd name="connsiteX140" fmla="*/ 221774 w 1210978"/>
                <a:gd name="connsiteY140" fmla="*/ 147585 h 195118"/>
                <a:gd name="connsiteX141" fmla="*/ 174510 w 1210978"/>
                <a:gd name="connsiteY141" fmla="*/ 195118 h 195118"/>
                <a:gd name="connsiteX142" fmla="*/ 127255 w 1210978"/>
                <a:gd name="connsiteY142" fmla="*/ 148696 h 195118"/>
                <a:gd name="connsiteX143" fmla="*/ 127255 w 1210978"/>
                <a:gd name="connsiteY143" fmla="*/ 47533 h 195118"/>
                <a:gd name="connsiteX144" fmla="*/ 174510 w 1210978"/>
                <a:gd name="connsiteY144" fmla="*/ 0 h 19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1210978" h="195118">
                  <a:moveTo>
                    <a:pt x="1045838" y="29584"/>
                  </a:moveTo>
                  <a:cubicBezTo>
                    <a:pt x="1036167" y="29584"/>
                    <a:pt x="1030072" y="35925"/>
                    <a:pt x="1030072" y="46431"/>
                  </a:cubicBezTo>
                  <a:lnTo>
                    <a:pt x="1030072" y="148696"/>
                  </a:lnTo>
                  <a:cubicBezTo>
                    <a:pt x="1030072" y="159193"/>
                    <a:pt x="1036167" y="165281"/>
                    <a:pt x="1045838" y="165281"/>
                  </a:cubicBezTo>
                  <a:cubicBezTo>
                    <a:pt x="1055509" y="165281"/>
                    <a:pt x="1061587" y="159193"/>
                    <a:pt x="1061587" y="148696"/>
                  </a:cubicBezTo>
                  <a:cubicBezTo>
                    <a:pt x="1061587" y="148696"/>
                    <a:pt x="1061587" y="46431"/>
                    <a:pt x="1061587" y="46431"/>
                  </a:cubicBezTo>
                  <a:cubicBezTo>
                    <a:pt x="1061587" y="35925"/>
                    <a:pt x="1055509" y="29584"/>
                    <a:pt x="1045838" y="29584"/>
                  </a:cubicBezTo>
                  <a:close/>
                  <a:moveTo>
                    <a:pt x="918583" y="29584"/>
                  </a:moveTo>
                  <a:cubicBezTo>
                    <a:pt x="908912" y="29584"/>
                    <a:pt x="902830" y="35925"/>
                    <a:pt x="902830" y="46431"/>
                  </a:cubicBezTo>
                  <a:lnTo>
                    <a:pt x="902830" y="148696"/>
                  </a:lnTo>
                  <a:cubicBezTo>
                    <a:pt x="902830" y="159193"/>
                    <a:pt x="908912" y="165281"/>
                    <a:pt x="918583" y="165281"/>
                  </a:cubicBezTo>
                  <a:cubicBezTo>
                    <a:pt x="928254" y="165281"/>
                    <a:pt x="934332" y="159193"/>
                    <a:pt x="934332" y="148696"/>
                  </a:cubicBezTo>
                  <a:cubicBezTo>
                    <a:pt x="934332" y="148696"/>
                    <a:pt x="934332" y="46431"/>
                    <a:pt x="934332" y="46431"/>
                  </a:cubicBezTo>
                  <a:cubicBezTo>
                    <a:pt x="934332" y="35925"/>
                    <a:pt x="928254" y="29584"/>
                    <a:pt x="918583" y="29584"/>
                  </a:cubicBezTo>
                  <a:close/>
                  <a:moveTo>
                    <a:pt x="174510" y="29584"/>
                  </a:moveTo>
                  <a:cubicBezTo>
                    <a:pt x="164839" y="29584"/>
                    <a:pt x="158757" y="35925"/>
                    <a:pt x="158757" y="46431"/>
                  </a:cubicBezTo>
                  <a:lnTo>
                    <a:pt x="158757" y="148696"/>
                  </a:lnTo>
                  <a:cubicBezTo>
                    <a:pt x="158757" y="159193"/>
                    <a:pt x="164839" y="165281"/>
                    <a:pt x="174510" y="165281"/>
                  </a:cubicBezTo>
                  <a:cubicBezTo>
                    <a:pt x="184181" y="165281"/>
                    <a:pt x="190272" y="159193"/>
                    <a:pt x="190272" y="148696"/>
                  </a:cubicBezTo>
                  <a:cubicBezTo>
                    <a:pt x="190272" y="148696"/>
                    <a:pt x="190272" y="46431"/>
                    <a:pt x="190272" y="46431"/>
                  </a:cubicBezTo>
                  <a:cubicBezTo>
                    <a:pt x="190272" y="35925"/>
                    <a:pt x="184181" y="29584"/>
                    <a:pt x="174510" y="29584"/>
                  </a:cubicBezTo>
                  <a:close/>
                  <a:moveTo>
                    <a:pt x="1125839" y="2994"/>
                  </a:moveTo>
                  <a:cubicBezTo>
                    <a:pt x="1125839" y="2994"/>
                    <a:pt x="1157352" y="2994"/>
                    <a:pt x="1157352" y="2994"/>
                  </a:cubicBezTo>
                  <a:lnTo>
                    <a:pt x="1157352" y="164396"/>
                  </a:lnTo>
                  <a:lnTo>
                    <a:pt x="1210978" y="164396"/>
                  </a:lnTo>
                  <a:lnTo>
                    <a:pt x="1210978" y="193688"/>
                  </a:lnTo>
                  <a:lnTo>
                    <a:pt x="1125839" y="193688"/>
                  </a:lnTo>
                  <a:close/>
                  <a:moveTo>
                    <a:pt x="744072" y="2994"/>
                  </a:moveTo>
                  <a:lnTo>
                    <a:pt x="775587" y="2994"/>
                  </a:lnTo>
                  <a:lnTo>
                    <a:pt x="775587" y="82026"/>
                  </a:lnTo>
                  <a:lnTo>
                    <a:pt x="807101" y="82026"/>
                  </a:lnTo>
                  <a:lnTo>
                    <a:pt x="807101" y="2994"/>
                  </a:lnTo>
                  <a:cubicBezTo>
                    <a:pt x="807101" y="2994"/>
                    <a:pt x="838603" y="2994"/>
                    <a:pt x="838603" y="2994"/>
                  </a:cubicBezTo>
                  <a:lnTo>
                    <a:pt x="838603" y="193688"/>
                  </a:lnTo>
                  <a:lnTo>
                    <a:pt x="807101" y="193688"/>
                  </a:lnTo>
                  <a:lnTo>
                    <a:pt x="807101" y="111328"/>
                  </a:lnTo>
                  <a:lnTo>
                    <a:pt x="775587" y="111328"/>
                  </a:lnTo>
                  <a:lnTo>
                    <a:pt x="775587" y="193688"/>
                  </a:lnTo>
                  <a:lnTo>
                    <a:pt x="744072" y="193688"/>
                  </a:lnTo>
                  <a:close/>
                  <a:moveTo>
                    <a:pt x="381767" y="2994"/>
                  </a:moveTo>
                  <a:cubicBezTo>
                    <a:pt x="381767" y="2994"/>
                    <a:pt x="466881" y="2994"/>
                    <a:pt x="466881" y="2994"/>
                  </a:cubicBezTo>
                  <a:lnTo>
                    <a:pt x="466881" y="32287"/>
                  </a:lnTo>
                  <a:lnTo>
                    <a:pt x="413255" y="32287"/>
                  </a:lnTo>
                  <a:lnTo>
                    <a:pt x="413255" y="82026"/>
                  </a:lnTo>
                  <a:lnTo>
                    <a:pt x="458602" y="82026"/>
                  </a:lnTo>
                  <a:lnTo>
                    <a:pt x="458602" y="111328"/>
                  </a:lnTo>
                  <a:lnTo>
                    <a:pt x="413255" y="111328"/>
                  </a:lnTo>
                  <a:lnTo>
                    <a:pt x="413255" y="164396"/>
                  </a:lnTo>
                  <a:lnTo>
                    <a:pt x="466881" y="164396"/>
                  </a:lnTo>
                  <a:lnTo>
                    <a:pt x="466881" y="193688"/>
                  </a:lnTo>
                  <a:lnTo>
                    <a:pt x="381767" y="193688"/>
                  </a:lnTo>
                  <a:close/>
                  <a:moveTo>
                    <a:pt x="0" y="2994"/>
                  </a:moveTo>
                  <a:lnTo>
                    <a:pt x="31515" y="2994"/>
                  </a:lnTo>
                  <a:lnTo>
                    <a:pt x="31515" y="82026"/>
                  </a:lnTo>
                  <a:lnTo>
                    <a:pt x="63030" y="82026"/>
                  </a:lnTo>
                  <a:lnTo>
                    <a:pt x="63030" y="2994"/>
                  </a:lnTo>
                  <a:cubicBezTo>
                    <a:pt x="63030" y="2994"/>
                    <a:pt x="94519" y="2994"/>
                    <a:pt x="94519" y="2994"/>
                  </a:cubicBezTo>
                  <a:lnTo>
                    <a:pt x="94519" y="193688"/>
                  </a:lnTo>
                  <a:lnTo>
                    <a:pt x="63030" y="193688"/>
                  </a:lnTo>
                  <a:lnTo>
                    <a:pt x="63030" y="111328"/>
                  </a:lnTo>
                  <a:lnTo>
                    <a:pt x="31515" y="111328"/>
                  </a:lnTo>
                  <a:lnTo>
                    <a:pt x="31515" y="193688"/>
                  </a:lnTo>
                  <a:lnTo>
                    <a:pt x="0" y="193688"/>
                  </a:lnTo>
                  <a:close/>
                  <a:moveTo>
                    <a:pt x="1045838" y="0"/>
                  </a:moveTo>
                  <a:cubicBezTo>
                    <a:pt x="1072093" y="0"/>
                    <a:pt x="1093102" y="15754"/>
                    <a:pt x="1093102" y="46431"/>
                  </a:cubicBezTo>
                  <a:lnTo>
                    <a:pt x="1093102" y="147585"/>
                  </a:lnTo>
                  <a:cubicBezTo>
                    <a:pt x="1093102" y="179093"/>
                    <a:pt x="1072093" y="195118"/>
                    <a:pt x="1045838" y="195118"/>
                  </a:cubicBezTo>
                  <a:cubicBezTo>
                    <a:pt x="1019578" y="195118"/>
                    <a:pt x="998583" y="179093"/>
                    <a:pt x="998583" y="148696"/>
                  </a:cubicBezTo>
                  <a:lnTo>
                    <a:pt x="998583" y="47533"/>
                  </a:lnTo>
                  <a:cubicBezTo>
                    <a:pt x="998583" y="15754"/>
                    <a:pt x="1019578" y="0"/>
                    <a:pt x="1045838" y="0"/>
                  </a:cubicBezTo>
                  <a:close/>
                  <a:moveTo>
                    <a:pt x="918583" y="0"/>
                  </a:moveTo>
                  <a:cubicBezTo>
                    <a:pt x="944838" y="0"/>
                    <a:pt x="965847" y="15754"/>
                    <a:pt x="965847" y="46431"/>
                  </a:cubicBezTo>
                  <a:lnTo>
                    <a:pt x="965847" y="147585"/>
                  </a:lnTo>
                  <a:cubicBezTo>
                    <a:pt x="965847" y="179093"/>
                    <a:pt x="944838" y="195118"/>
                    <a:pt x="918583" y="195118"/>
                  </a:cubicBezTo>
                  <a:cubicBezTo>
                    <a:pt x="892336" y="195118"/>
                    <a:pt x="871328" y="179093"/>
                    <a:pt x="871328" y="148696"/>
                  </a:cubicBezTo>
                  <a:lnTo>
                    <a:pt x="871328" y="47533"/>
                  </a:lnTo>
                  <a:cubicBezTo>
                    <a:pt x="871328" y="15754"/>
                    <a:pt x="892336" y="0"/>
                    <a:pt x="918583" y="0"/>
                  </a:cubicBezTo>
                  <a:close/>
                  <a:moveTo>
                    <a:pt x="664081" y="0"/>
                  </a:moveTo>
                  <a:cubicBezTo>
                    <a:pt x="690336" y="0"/>
                    <a:pt x="711347" y="15754"/>
                    <a:pt x="711347" y="46431"/>
                  </a:cubicBezTo>
                  <a:lnTo>
                    <a:pt x="711347" y="67442"/>
                  </a:lnTo>
                  <a:lnTo>
                    <a:pt x="679832" y="67442"/>
                  </a:lnTo>
                  <a:lnTo>
                    <a:pt x="679832" y="46431"/>
                  </a:lnTo>
                  <a:cubicBezTo>
                    <a:pt x="679832" y="35925"/>
                    <a:pt x="673753" y="29584"/>
                    <a:pt x="664081" y="29584"/>
                  </a:cubicBezTo>
                  <a:cubicBezTo>
                    <a:pt x="654410" y="29584"/>
                    <a:pt x="648318" y="35925"/>
                    <a:pt x="648318" y="46431"/>
                  </a:cubicBezTo>
                  <a:lnTo>
                    <a:pt x="648318" y="148696"/>
                  </a:lnTo>
                  <a:cubicBezTo>
                    <a:pt x="648318" y="159193"/>
                    <a:pt x="654410" y="165281"/>
                    <a:pt x="664081" y="165281"/>
                  </a:cubicBezTo>
                  <a:cubicBezTo>
                    <a:pt x="673753" y="165281"/>
                    <a:pt x="679832" y="159193"/>
                    <a:pt x="679832" y="148696"/>
                  </a:cubicBezTo>
                  <a:lnTo>
                    <a:pt x="679832" y="125481"/>
                  </a:lnTo>
                  <a:lnTo>
                    <a:pt x="711347" y="125481"/>
                  </a:lnTo>
                  <a:lnTo>
                    <a:pt x="711347" y="147585"/>
                  </a:lnTo>
                  <a:cubicBezTo>
                    <a:pt x="711347" y="179093"/>
                    <a:pt x="690336" y="195118"/>
                    <a:pt x="664081" y="195118"/>
                  </a:cubicBezTo>
                  <a:cubicBezTo>
                    <a:pt x="637827" y="195118"/>
                    <a:pt x="616816" y="179093"/>
                    <a:pt x="616816" y="148696"/>
                  </a:cubicBezTo>
                  <a:lnTo>
                    <a:pt x="616816" y="47533"/>
                  </a:lnTo>
                  <a:cubicBezTo>
                    <a:pt x="616816" y="15754"/>
                    <a:pt x="637827" y="0"/>
                    <a:pt x="664081" y="0"/>
                  </a:cubicBezTo>
                  <a:close/>
                  <a:moveTo>
                    <a:pt x="540074" y="0"/>
                  </a:moveTo>
                  <a:cubicBezTo>
                    <a:pt x="568552" y="0"/>
                    <a:pt x="587629" y="17967"/>
                    <a:pt x="587629" y="45320"/>
                  </a:cubicBezTo>
                  <a:lnTo>
                    <a:pt x="587629" y="58039"/>
                  </a:lnTo>
                  <a:lnTo>
                    <a:pt x="555836" y="58039"/>
                  </a:lnTo>
                  <a:lnTo>
                    <a:pt x="555836" y="45320"/>
                  </a:lnTo>
                  <a:cubicBezTo>
                    <a:pt x="555836" y="35925"/>
                    <a:pt x="549476" y="29584"/>
                    <a:pt x="540074" y="29584"/>
                  </a:cubicBezTo>
                  <a:cubicBezTo>
                    <a:pt x="531513" y="29584"/>
                    <a:pt x="524056" y="35925"/>
                    <a:pt x="524056" y="45320"/>
                  </a:cubicBezTo>
                  <a:lnTo>
                    <a:pt x="524056" y="51679"/>
                  </a:lnTo>
                  <a:cubicBezTo>
                    <a:pt x="524056" y="60252"/>
                    <a:pt x="527366" y="64949"/>
                    <a:pt x="532890" y="69656"/>
                  </a:cubicBezTo>
                  <a:lnTo>
                    <a:pt x="570489" y="101154"/>
                  </a:lnTo>
                  <a:cubicBezTo>
                    <a:pt x="582092" y="110829"/>
                    <a:pt x="587629" y="120775"/>
                    <a:pt x="587629" y="135987"/>
                  </a:cubicBezTo>
                  <a:lnTo>
                    <a:pt x="587629" y="150901"/>
                  </a:lnTo>
                  <a:cubicBezTo>
                    <a:pt x="587629" y="176329"/>
                    <a:pt x="566343" y="195118"/>
                    <a:pt x="540074" y="195118"/>
                  </a:cubicBezTo>
                  <a:cubicBezTo>
                    <a:pt x="513550" y="195118"/>
                    <a:pt x="492554" y="177151"/>
                    <a:pt x="492554" y="151452"/>
                  </a:cubicBezTo>
                  <a:lnTo>
                    <a:pt x="492554" y="138182"/>
                  </a:lnTo>
                  <a:lnTo>
                    <a:pt x="524056" y="138182"/>
                  </a:lnTo>
                  <a:lnTo>
                    <a:pt x="524056" y="148696"/>
                  </a:lnTo>
                  <a:cubicBezTo>
                    <a:pt x="524056" y="160304"/>
                    <a:pt x="531513" y="165281"/>
                    <a:pt x="540074" y="165281"/>
                  </a:cubicBezTo>
                  <a:cubicBezTo>
                    <a:pt x="549476" y="165281"/>
                    <a:pt x="555836" y="159193"/>
                    <a:pt x="555836" y="148696"/>
                  </a:cubicBezTo>
                  <a:lnTo>
                    <a:pt x="555836" y="142066"/>
                  </a:lnTo>
                  <a:cubicBezTo>
                    <a:pt x="555836" y="132653"/>
                    <a:pt x="553358" y="127134"/>
                    <a:pt x="546166" y="121055"/>
                  </a:cubicBezTo>
                  <a:lnTo>
                    <a:pt x="508571" y="89547"/>
                  </a:lnTo>
                  <a:cubicBezTo>
                    <a:pt x="502224" y="84289"/>
                    <a:pt x="492554" y="71851"/>
                    <a:pt x="492554" y="54724"/>
                  </a:cubicBezTo>
                  <a:lnTo>
                    <a:pt x="492554" y="45320"/>
                  </a:lnTo>
                  <a:cubicBezTo>
                    <a:pt x="492554" y="18798"/>
                    <a:pt x="511340" y="0"/>
                    <a:pt x="540074" y="0"/>
                  </a:cubicBezTo>
                  <a:close/>
                  <a:moveTo>
                    <a:pt x="301766" y="0"/>
                  </a:moveTo>
                  <a:cubicBezTo>
                    <a:pt x="328021" y="0"/>
                    <a:pt x="349030" y="15754"/>
                    <a:pt x="349030" y="46431"/>
                  </a:cubicBezTo>
                  <a:lnTo>
                    <a:pt x="349030" y="60252"/>
                  </a:lnTo>
                  <a:lnTo>
                    <a:pt x="317528" y="60252"/>
                  </a:lnTo>
                  <a:lnTo>
                    <a:pt x="317528" y="46431"/>
                  </a:lnTo>
                  <a:cubicBezTo>
                    <a:pt x="317528" y="35925"/>
                    <a:pt x="311437" y="29584"/>
                    <a:pt x="301766" y="29584"/>
                  </a:cubicBezTo>
                  <a:cubicBezTo>
                    <a:pt x="292095" y="29584"/>
                    <a:pt x="286013" y="35925"/>
                    <a:pt x="286013" y="46431"/>
                  </a:cubicBezTo>
                  <a:lnTo>
                    <a:pt x="286013" y="148696"/>
                  </a:lnTo>
                  <a:cubicBezTo>
                    <a:pt x="286013" y="159193"/>
                    <a:pt x="292095" y="165281"/>
                    <a:pt x="301766" y="165281"/>
                  </a:cubicBezTo>
                  <a:cubicBezTo>
                    <a:pt x="311437" y="165281"/>
                    <a:pt x="317528" y="159193"/>
                    <a:pt x="317528" y="148696"/>
                  </a:cubicBezTo>
                  <a:lnTo>
                    <a:pt x="317528" y="113873"/>
                  </a:lnTo>
                  <a:lnTo>
                    <a:pt x="299841" y="113873"/>
                  </a:lnTo>
                  <a:lnTo>
                    <a:pt x="299841" y="85401"/>
                  </a:lnTo>
                  <a:lnTo>
                    <a:pt x="349030" y="85401"/>
                  </a:lnTo>
                  <a:lnTo>
                    <a:pt x="349030" y="147585"/>
                  </a:lnTo>
                  <a:cubicBezTo>
                    <a:pt x="349030" y="179093"/>
                    <a:pt x="328021" y="195118"/>
                    <a:pt x="301766" y="195118"/>
                  </a:cubicBezTo>
                  <a:cubicBezTo>
                    <a:pt x="275506" y="195118"/>
                    <a:pt x="254511" y="179093"/>
                    <a:pt x="254511" y="148696"/>
                  </a:cubicBezTo>
                  <a:lnTo>
                    <a:pt x="254511" y="47533"/>
                  </a:lnTo>
                  <a:cubicBezTo>
                    <a:pt x="254511" y="15754"/>
                    <a:pt x="275506" y="0"/>
                    <a:pt x="301766" y="0"/>
                  </a:cubicBezTo>
                  <a:close/>
                  <a:moveTo>
                    <a:pt x="174510" y="0"/>
                  </a:moveTo>
                  <a:cubicBezTo>
                    <a:pt x="200765" y="0"/>
                    <a:pt x="221774" y="15754"/>
                    <a:pt x="221774" y="46431"/>
                  </a:cubicBezTo>
                  <a:lnTo>
                    <a:pt x="221774" y="147585"/>
                  </a:lnTo>
                  <a:cubicBezTo>
                    <a:pt x="221774" y="179093"/>
                    <a:pt x="200765" y="195118"/>
                    <a:pt x="174510" y="195118"/>
                  </a:cubicBezTo>
                  <a:cubicBezTo>
                    <a:pt x="148250" y="195118"/>
                    <a:pt x="127255" y="179093"/>
                    <a:pt x="127255" y="148696"/>
                  </a:cubicBezTo>
                  <a:lnTo>
                    <a:pt x="127255" y="47533"/>
                  </a:lnTo>
                  <a:cubicBezTo>
                    <a:pt x="127255" y="15754"/>
                    <a:pt x="148250" y="0"/>
                    <a:pt x="17451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DDEA3D5D-43DB-CA42-9F46-C8BFB8F44B09}"/>
                </a:ext>
              </a:extLst>
            </p:cNvPr>
            <p:cNvSpPr/>
            <p:nvPr userDrawn="1"/>
          </p:nvSpPr>
          <p:spPr>
            <a:xfrm>
              <a:off x="1299537" y="6257435"/>
              <a:ext cx="827965" cy="195900"/>
            </a:xfrm>
            <a:custGeom>
              <a:avLst/>
              <a:gdLst>
                <a:gd name="connsiteX0" fmla="*/ 269559 w 827965"/>
                <a:gd name="connsiteY0" fmla="*/ 32287 h 195900"/>
                <a:gd name="connsiteX1" fmla="*/ 269559 w 827965"/>
                <a:gd name="connsiteY1" fmla="*/ 84242 h 195900"/>
                <a:gd name="connsiteX2" fmla="*/ 284209 w 827965"/>
                <a:gd name="connsiteY2" fmla="*/ 84242 h 195900"/>
                <a:gd name="connsiteX3" fmla="*/ 301061 w 827965"/>
                <a:gd name="connsiteY3" fmla="*/ 62966 h 195900"/>
                <a:gd name="connsiteX4" fmla="*/ 301061 w 827965"/>
                <a:gd name="connsiteY4" fmla="*/ 53290 h 195900"/>
                <a:gd name="connsiteX5" fmla="*/ 284209 w 827965"/>
                <a:gd name="connsiteY5" fmla="*/ 32287 h 195900"/>
                <a:gd name="connsiteX6" fmla="*/ 724610 w 827965"/>
                <a:gd name="connsiteY6" fmla="*/ 2994 h 195900"/>
                <a:gd name="connsiteX7" fmla="*/ 827965 w 827965"/>
                <a:gd name="connsiteY7" fmla="*/ 2994 h 195900"/>
                <a:gd name="connsiteX8" fmla="*/ 827965 w 827965"/>
                <a:gd name="connsiteY8" fmla="*/ 31183 h 195900"/>
                <a:gd name="connsiteX9" fmla="*/ 792049 w 827965"/>
                <a:gd name="connsiteY9" fmla="*/ 31183 h 195900"/>
                <a:gd name="connsiteX10" fmla="*/ 792049 w 827965"/>
                <a:gd name="connsiteY10" fmla="*/ 193687 h 195900"/>
                <a:gd name="connsiteX11" fmla="*/ 760535 w 827965"/>
                <a:gd name="connsiteY11" fmla="*/ 193687 h 195900"/>
                <a:gd name="connsiteX12" fmla="*/ 760535 w 827965"/>
                <a:gd name="connsiteY12" fmla="*/ 31183 h 195900"/>
                <a:gd name="connsiteX13" fmla="*/ 724610 w 827965"/>
                <a:gd name="connsiteY13" fmla="*/ 31183 h 195900"/>
                <a:gd name="connsiteX14" fmla="*/ 609331 w 827965"/>
                <a:gd name="connsiteY14" fmla="*/ 2994 h 195900"/>
                <a:gd name="connsiteX15" fmla="*/ 640846 w 827965"/>
                <a:gd name="connsiteY15" fmla="*/ 2994 h 195900"/>
                <a:gd name="connsiteX16" fmla="*/ 640846 w 827965"/>
                <a:gd name="connsiteY16" fmla="*/ 82026 h 195900"/>
                <a:gd name="connsiteX17" fmla="*/ 672360 w 827965"/>
                <a:gd name="connsiteY17" fmla="*/ 82026 h 195900"/>
                <a:gd name="connsiteX18" fmla="*/ 672360 w 827965"/>
                <a:gd name="connsiteY18" fmla="*/ 2994 h 195900"/>
                <a:gd name="connsiteX19" fmla="*/ 703862 w 827965"/>
                <a:gd name="connsiteY19" fmla="*/ 2994 h 195900"/>
                <a:gd name="connsiteX20" fmla="*/ 703862 w 827965"/>
                <a:gd name="connsiteY20" fmla="*/ 193687 h 195900"/>
                <a:gd name="connsiteX21" fmla="*/ 672360 w 827965"/>
                <a:gd name="connsiteY21" fmla="*/ 193687 h 195900"/>
                <a:gd name="connsiteX22" fmla="*/ 672360 w 827965"/>
                <a:gd name="connsiteY22" fmla="*/ 111345 h 195900"/>
                <a:gd name="connsiteX23" fmla="*/ 640846 w 827965"/>
                <a:gd name="connsiteY23" fmla="*/ 111345 h 195900"/>
                <a:gd name="connsiteX24" fmla="*/ 640846 w 827965"/>
                <a:gd name="connsiteY24" fmla="*/ 193687 h 195900"/>
                <a:gd name="connsiteX25" fmla="*/ 609331 w 827965"/>
                <a:gd name="connsiteY25" fmla="*/ 193687 h 195900"/>
                <a:gd name="connsiteX26" fmla="*/ 365300 w 827965"/>
                <a:gd name="connsiteY26" fmla="*/ 2994 h 195900"/>
                <a:gd name="connsiteX27" fmla="*/ 450414 w 827965"/>
                <a:gd name="connsiteY27" fmla="*/ 2994 h 195900"/>
                <a:gd name="connsiteX28" fmla="*/ 450414 w 827965"/>
                <a:gd name="connsiteY28" fmla="*/ 32296 h 195900"/>
                <a:gd name="connsiteX29" fmla="*/ 396788 w 827965"/>
                <a:gd name="connsiteY29" fmla="*/ 32296 h 195900"/>
                <a:gd name="connsiteX30" fmla="*/ 396788 w 827965"/>
                <a:gd name="connsiteY30" fmla="*/ 82026 h 195900"/>
                <a:gd name="connsiteX31" fmla="*/ 442135 w 827965"/>
                <a:gd name="connsiteY31" fmla="*/ 82026 h 195900"/>
                <a:gd name="connsiteX32" fmla="*/ 442135 w 827965"/>
                <a:gd name="connsiteY32" fmla="*/ 111345 h 195900"/>
                <a:gd name="connsiteX33" fmla="*/ 396788 w 827965"/>
                <a:gd name="connsiteY33" fmla="*/ 111345 h 195900"/>
                <a:gd name="connsiteX34" fmla="*/ 396788 w 827965"/>
                <a:gd name="connsiteY34" fmla="*/ 164395 h 195900"/>
                <a:gd name="connsiteX35" fmla="*/ 450414 w 827965"/>
                <a:gd name="connsiteY35" fmla="*/ 164395 h 195900"/>
                <a:gd name="connsiteX36" fmla="*/ 450414 w 827965"/>
                <a:gd name="connsiteY36" fmla="*/ 193687 h 195900"/>
                <a:gd name="connsiteX37" fmla="*/ 365300 w 827965"/>
                <a:gd name="connsiteY37" fmla="*/ 193687 h 195900"/>
                <a:gd name="connsiteX38" fmla="*/ 238044 w 827965"/>
                <a:gd name="connsiteY38" fmla="*/ 2994 h 195900"/>
                <a:gd name="connsiteX39" fmla="*/ 286130 w 827965"/>
                <a:gd name="connsiteY39" fmla="*/ 2994 h 195900"/>
                <a:gd name="connsiteX40" fmla="*/ 332563 w 827965"/>
                <a:gd name="connsiteY40" fmla="*/ 51356 h 195900"/>
                <a:gd name="connsiteX41" fmla="*/ 332563 w 827965"/>
                <a:gd name="connsiteY41" fmla="*/ 64899 h 195900"/>
                <a:gd name="connsiteX42" fmla="*/ 316810 w 827965"/>
                <a:gd name="connsiteY42" fmla="*/ 98615 h 195900"/>
                <a:gd name="connsiteX43" fmla="*/ 332563 w 827965"/>
                <a:gd name="connsiteY43" fmla="*/ 132331 h 195900"/>
                <a:gd name="connsiteX44" fmla="*/ 332563 w 827965"/>
                <a:gd name="connsiteY44" fmla="*/ 193688 h 195900"/>
                <a:gd name="connsiteX45" fmla="*/ 301061 w 827965"/>
                <a:gd name="connsiteY45" fmla="*/ 193688 h 195900"/>
                <a:gd name="connsiteX46" fmla="*/ 301061 w 827965"/>
                <a:gd name="connsiteY46" fmla="*/ 134555 h 195900"/>
                <a:gd name="connsiteX47" fmla="*/ 284209 w 827965"/>
                <a:gd name="connsiteY47" fmla="*/ 113544 h 195900"/>
                <a:gd name="connsiteX48" fmla="*/ 269559 w 827965"/>
                <a:gd name="connsiteY48" fmla="*/ 113544 h 195900"/>
                <a:gd name="connsiteX49" fmla="*/ 269559 w 827965"/>
                <a:gd name="connsiteY49" fmla="*/ 193688 h 195900"/>
                <a:gd name="connsiteX50" fmla="*/ 238044 w 827965"/>
                <a:gd name="connsiteY50" fmla="*/ 193688 h 195900"/>
                <a:gd name="connsiteX51" fmla="*/ 115279 w 827965"/>
                <a:gd name="connsiteY51" fmla="*/ 2994 h 195900"/>
                <a:gd name="connsiteX52" fmla="*/ 218647 w 827965"/>
                <a:gd name="connsiteY52" fmla="*/ 2994 h 195900"/>
                <a:gd name="connsiteX53" fmla="*/ 218647 w 827965"/>
                <a:gd name="connsiteY53" fmla="*/ 31183 h 195900"/>
                <a:gd name="connsiteX54" fmla="*/ 182707 w 827965"/>
                <a:gd name="connsiteY54" fmla="*/ 31183 h 195900"/>
                <a:gd name="connsiteX55" fmla="*/ 182707 w 827965"/>
                <a:gd name="connsiteY55" fmla="*/ 193687 h 195900"/>
                <a:gd name="connsiteX56" fmla="*/ 151204 w 827965"/>
                <a:gd name="connsiteY56" fmla="*/ 193687 h 195900"/>
                <a:gd name="connsiteX57" fmla="*/ 151204 w 827965"/>
                <a:gd name="connsiteY57" fmla="*/ 31183 h 195900"/>
                <a:gd name="connsiteX58" fmla="*/ 115279 w 827965"/>
                <a:gd name="connsiteY58" fmla="*/ 31183 h 195900"/>
                <a:gd name="connsiteX59" fmla="*/ 0 w 827965"/>
                <a:gd name="connsiteY59" fmla="*/ 2994 h 195900"/>
                <a:gd name="connsiteX60" fmla="*/ 31502 w 827965"/>
                <a:gd name="connsiteY60" fmla="*/ 2994 h 195900"/>
                <a:gd name="connsiteX61" fmla="*/ 31502 w 827965"/>
                <a:gd name="connsiteY61" fmla="*/ 149469 h 195900"/>
                <a:gd name="connsiteX62" fmla="*/ 46988 w 827965"/>
                <a:gd name="connsiteY62" fmla="*/ 166044 h 195900"/>
                <a:gd name="connsiteX63" fmla="*/ 63017 w 827965"/>
                <a:gd name="connsiteY63" fmla="*/ 149469 h 195900"/>
                <a:gd name="connsiteX64" fmla="*/ 63017 w 827965"/>
                <a:gd name="connsiteY64" fmla="*/ 2994 h 195900"/>
                <a:gd name="connsiteX65" fmla="*/ 94519 w 827965"/>
                <a:gd name="connsiteY65" fmla="*/ 2994 h 195900"/>
                <a:gd name="connsiteX66" fmla="*/ 94519 w 827965"/>
                <a:gd name="connsiteY66" fmla="*/ 148370 h 195900"/>
                <a:gd name="connsiteX67" fmla="*/ 46988 w 827965"/>
                <a:gd name="connsiteY67" fmla="*/ 195900 h 195900"/>
                <a:gd name="connsiteX68" fmla="*/ 0 w 827965"/>
                <a:gd name="connsiteY68" fmla="*/ 149469 h 195900"/>
                <a:gd name="connsiteX69" fmla="*/ 529330 w 827965"/>
                <a:gd name="connsiteY69" fmla="*/ 0 h 195900"/>
                <a:gd name="connsiteX70" fmla="*/ 576594 w 827965"/>
                <a:gd name="connsiteY70" fmla="*/ 46434 h 195900"/>
                <a:gd name="connsiteX71" fmla="*/ 576594 w 827965"/>
                <a:gd name="connsiteY71" fmla="*/ 67438 h 195900"/>
                <a:gd name="connsiteX72" fmla="*/ 545092 w 827965"/>
                <a:gd name="connsiteY72" fmla="*/ 67438 h 195900"/>
                <a:gd name="connsiteX73" fmla="*/ 545092 w 827965"/>
                <a:gd name="connsiteY73" fmla="*/ 46434 h 195900"/>
                <a:gd name="connsiteX74" fmla="*/ 529330 w 827965"/>
                <a:gd name="connsiteY74" fmla="*/ 29577 h 195900"/>
                <a:gd name="connsiteX75" fmla="*/ 513577 w 827965"/>
                <a:gd name="connsiteY75" fmla="*/ 46434 h 195900"/>
                <a:gd name="connsiteX76" fmla="*/ 513577 w 827965"/>
                <a:gd name="connsiteY76" fmla="*/ 148697 h 195900"/>
                <a:gd name="connsiteX77" fmla="*/ 529330 w 827965"/>
                <a:gd name="connsiteY77" fmla="*/ 165274 h 195900"/>
                <a:gd name="connsiteX78" fmla="*/ 545092 w 827965"/>
                <a:gd name="connsiteY78" fmla="*/ 148697 h 195900"/>
                <a:gd name="connsiteX79" fmla="*/ 545092 w 827965"/>
                <a:gd name="connsiteY79" fmla="*/ 125480 h 195900"/>
                <a:gd name="connsiteX80" fmla="*/ 576594 w 827965"/>
                <a:gd name="connsiteY80" fmla="*/ 125480 h 195900"/>
                <a:gd name="connsiteX81" fmla="*/ 576594 w 827965"/>
                <a:gd name="connsiteY81" fmla="*/ 147604 h 195900"/>
                <a:gd name="connsiteX82" fmla="*/ 529330 w 827965"/>
                <a:gd name="connsiteY82" fmla="*/ 195131 h 195900"/>
                <a:gd name="connsiteX83" fmla="*/ 482075 w 827965"/>
                <a:gd name="connsiteY83" fmla="*/ 148697 h 195900"/>
                <a:gd name="connsiteX84" fmla="*/ 482075 w 827965"/>
                <a:gd name="connsiteY84" fmla="*/ 47545 h 195900"/>
                <a:gd name="connsiteX85" fmla="*/ 529330 w 827965"/>
                <a:gd name="connsiteY85" fmla="*/ 0 h 19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27965" h="195900">
                  <a:moveTo>
                    <a:pt x="269559" y="32287"/>
                  </a:moveTo>
                  <a:lnTo>
                    <a:pt x="269559" y="84242"/>
                  </a:lnTo>
                  <a:lnTo>
                    <a:pt x="284209" y="84242"/>
                  </a:lnTo>
                  <a:cubicBezTo>
                    <a:pt x="297735" y="84242"/>
                    <a:pt x="301061" y="76500"/>
                    <a:pt x="301061" y="62966"/>
                  </a:cubicBezTo>
                  <a:cubicBezTo>
                    <a:pt x="301061" y="62966"/>
                    <a:pt x="301061" y="53290"/>
                    <a:pt x="301061" y="53290"/>
                  </a:cubicBezTo>
                  <a:cubicBezTo>
                    <a:pt x="301061" y="39756"/>
                    <a:pt x="297735" y="32287"/>
                    <a:pt x="284209" y="32287"/>
                  </a:cubicBezTo>
                  <a:close/>
                  <a:moveTo>
                    <a:pt x="724610" y="2994"/>
                  </a:moveTo>
                  <a:cubicBezTo>
                    <a:pt x="724610" y="2994"/>
                    <a:pt x="827965" y="2994"/>
                    <a:pt x="827965" y="2994"/>
                  </a:cubicBezTo>
                  <a:lnTo>
                    <a:pt x="827965" y="31183"/>
                  </a:lnTo>
                  <a:lnTo>
                    <a:pt x="792049" y="31183"/>
                  </a:lnTo>
                  <a:lnTo>
                    <a:pt x="792049" y="193687"/>
                  </a:lnTo>
                  <a:lnTo>
                    <a:pt x="760535" y="193687"/>
                  </a:lnTo>
                  <a:lnTo>
                    <a:pt x="760535" y="31183"/>
                  </a:lnTo>
                  <a:lnTo>
                    <a:pt x="724610" y="31183"/>
                  </a:lnTo>
                  <a:close/>
                  <a:moveTo>
                    <a:pt x="609331" y="2994"/>
                  </a:moveTo>
                  <a:lnTo>
                    <a:pt x="640846" y="2994"/>
                  </a:lnTo>
                  <a:lnTo>
                    <a:pt x="640846" y="82026"/>
                  </a:lnTo>
                  <a:lnTo>
                    <a:pt x="672360" y="82026"/>
                  </a:lnTo>
                  <a:lnTo>
                    <a:pt x="672360" y="2994"/>
                  </a:lnTo>
                  <a:cubicBezTo>
                    <a:pt x="672360" y="2994"/>
                    <a:pt x="703862" y="2994"/>
                    <a:pt x="703862" y="2994"/>
                  </a:cubicBezTo>
                  <a:lnTo>
                    <a:pt x="703862" y="193687"/>
                  </a:lnTo>
                  <a:lnTo>
                    <a:pt x="672360" y="193687"/>
                  </a:lnTo>
                  <a:lnTo>
                    <a:pt x="672360" y="111345"/>
                  </a:lnTo>
                  <a:lnTo>
                    <a:pt x="640846" y="111345"/>
                  </a:lnTo>
                  <a:lnTo>
                    <a:pt x="640846" y="193687"/>
                  </a:lnTo>
                  <a:lnTo>
                    <a:pt x="609331" y="193687"/>
                  </a:lnTo>
                  <a:close/>
                  <a:moveTo>
                    <a:pt x="365300" y="2994"/>
                  </a:moveTo>
                  <a:cubicBezTo>
                    <a:pt x="365300" y="2994"/>
                    <a:pt x="450414" y="2994"/>
                    <a:pt x="450414" y="2994"/>
                  </a:cubicBezTo>
                  <a:lnTo>
                    <a:pt x="450414" y="32296"/>
                  </a:lnTo>
                  <a:lnTo>
                    <a:pt x="396788" y="32296"/>
                  </a:lnTo>
                  <a:lnTo>
                    <a:pt x="396788" y="82026"/>
                  </a:lnTo>
                  <a:lnTo>
                    <a:pt x="442135" y="82026"/>
                  </a:lnTo>
                  <a:lnTo>
                    <a:pt x="442135" y="111345"/>
                  </a:lnTo>
                  <a:lnTo>
                    <a:pt x="396788" y="111345"/>
                  </a:lnTo>
                  <a:lnTo>
                    <a:pt x="396788" y="164395"/>
                  </a:lnTo>
                  <a:lnTo>
                    <a:pt x="450414" y="164395"/>
                  </a:lnTo>
                  <a:lnTo>
                    <a:pt x="450414" y="193687"/>
                  </a:lnTo>
                  <a:lnTo>
                    <a:pt x="365300" y="193687"/>
                  </a:lnTo>
                  <a:close/>
                  <a:moveTo>
                    <a:pt x="238044" y="2994"/>
                  </a:moveTo>
                  <a:lnTo>
                    <a:pt x="286130" y="2994"/>
                  </a:lnTo>
                  <a:cubicBezTo>
                    <a:pt x="316810" y="2994"/>
                    <a:pt x="332563" y="20678"/>
                    <a:pt x="332563" y="51356"/>
                  </a:cubicBezTo>
                  <a:lnTo>
                    <a:pt x="332563" y="64899"/>
                  </a:lnTo>
                  <a:cubicBezTo>
                    <a:pt x="332563" y="81470"/>
                    <a:pt x="327596" y="92532"/>
                    <a:pt x="316810" y="98615"/>
                  </a:cubicBezTo>
                  <a:cubicBezTo>
                    <a:pt x="327596" y="104150"/>
                    <a:pt x="332563" y="114656"/>
                    <a:pt x="332563" y="132331"/>
                  </a:cubicBezTo>
                  <a:lnTo>
                    <a:pt x="332563" y="193688"/>
                  </a:lnTo>
                  <a:cubicBezTo>
                    <a:pt x="332563" y="193688"/>
                    <a:pt x="301061" y="193688"/>
                    <a:pt x="301061" y="193688"/>
                  </a:cubicBezTo>
                  <a:lnTo>
                    <a:pt x="301061" y="134555"/>
                  </a:lnTo>
                  <a:cubicBezTo>
                    <a:pt x="301061" y="120739"/>
                    <a:pt x="297735" y="113544"/>
                    <a:pt x="284209" y="113544"/>
                  </a:cubicBezTo>
                  <a:lnTo>
                    <a:pt x="269559" y="113544"/>
                  </a:lnTo>
                  <a:lnTo>
                    <a:pt x="269559" y="193688"/>
                  </a:lnTo>
                  <a:lnTo>
                    <a:pt x="238044" y="193688"/>
                  </a:lnTo>
                  <a:close/>
                  <a:moveTo>
                    <a:pt x="115279" y="2994"/>
                  </a:moveTo>
                  <a:cubicBezTo>
                    <a:pt x="115279" y="2994"/>
                    <a:pt x="218647" y="2994"/>
                    <a:pt x="218647" y="2994"/>
                  </a:cubicBezTo>
                  <a:lnTo>
                    <a:pt x="218647" y="31183"/>
                  </a:lnTo>
                  <a:lnTo>
                    <a:pt x="182707" y="31183"/>
                  </a:lnTo>
                  <a:lnTo>
                    <a:pt x="182707" y="193687"/>
                  </a:lnTo>
                  <a:lnTo>
                    <a:pt x="151204" y="193687"/>
                  </a:lnTo>
                  <a:lnTo>
                    <a:pt x="151204" y="31183"/>
                  </a:lnTo>
                  <a:lnTo>
                    <a:pt x="115279" y="31183"/>
                  </a:lnTo>
                  <a:close/>
                  <a:moveTo>
                    <a:pt x="0" y="2994"/>
                  </a:moveTo>
                  <a:lnTo>
                    <a:pt x="31502" y="2994"/>
                  </a:lnTo>
                  <a:lnTo>
                    <a:pt x="31502" y="149469"/>
                  </a:lnTo>
                  <a:cubicBezTo>
                    <a:pt x="31502" y="159971"/>
                    <a:pt x="37593" y="166044"/>
                    <a:pt x="46988" y="166044"/>
                  </a:cubicBezTo>
                  <a:cubicBezTo>
                    <a:pt x="56659" y="166044"/>
                    <a:pt x="63017" y="159971"/>
                    <a:pt x="63017" y="149469"/>
                  </a:cubicBezTo>
                  <a:lnTo>
                    <a:pt x="63017" y="2994"/>
                  </a:lnTo>
                  <a:lnTo>
                    <a:pt x="94519" y="2994"/>
                  </a:lnTo>
                  <a:lnTo>
                    <a:pt x="94519" y="148370"/>
                  </a:lnTo>
                  <a:cubicBezTo>
                    <a:pt x="94519" y="179860"/>
                    <a:pt x="73523" y="195900"/>
                    <a:pt x="46988" y="195900"/>
                  </a:cubicBezTo>
                  <a:cubicBezTo>
                    <a:pt x="20995" y="195900"/>
                    <a:pt x="0" y="179860"/>
                    <a:pt x="0" y="149469"/>
                  </a:cubicBezTo>
                  <a:close/>
                  <a:moveTo>
                    <a:pt x="529330" y="0"/>
                  </a:moveTo>
                  <a:cubicBezTo>
                    <a:pt x="555585" y="0"/>
                    <a:pt x="576594" y="15764"/>
                    <a:pt x="576594" y="46434"/>
                  </a:cubicBezTo>
                  <a:lnTo>
                    <a:pt x="576594" y="67438"/>
                  </a:lnTo>
                  <a:lnTo>
                    <a:pt x="545092" y="67438"/>
                  </a:lnTo>
                  <a:lnTo>
                    <a:pt x="545092" y="46434"/>
                  </a:lnTo>
                  <a:cubicBezTo>
                    <a:pt x="545092" y="35937"/>
                    <a:pt x="539001" y="29577"/>
                    <a:pt x="529330" y="29577"/>
                  </a:cubicBezTo>
                  <a:cubicBezTo>
                    <a:pt x="519659" y="29577"/>
                    <a:pt x="513577" y="35937"/>
                    <a:pt x="513577" y="46434"/>
                  </a:cubicBezTo>
                  <a:lnTo>
                    <a:pt x="513577" y="148697"/>
                  </a:lnTo>
                  <a:cubicBezTo>
                    <a:pt x="513577" y="159204"/>
                    <a:pt x="519659" y="165274"/>
                    <a:pt x="529330" y="165274"/>
                  </a:cubicBezTo>
                  <a:cubicBezTo>
                    <a:pt x="539001" y="165274"/>
                    <a:pt x="545092" y="159204"/>
                    <a:pt x="545092" y="148697"/>
                  </a:cubicBezTo>
                  <a:lnTo>
                    <a:pt x="545092" y="125480"/>
                  </a:lnTo>
                  <a:lnTo>
                    <a:pt x="576594" y="125480"/>
                  </a:lnTo>
                  <a:lnTo>
                    <a:pt x="576594" y="147604"/>
                  </a:lnTo>
                  <a:cubicBezTo>
                    <a:pt x="576594" y="179087"/>
                    <a:pt x="555585" y="195131"/>
                    <a:pt x="529330" y="195131"/>
                  </a:cubicBezTo>
                  <a:cubicBezTo>
                    <a:pt x="503070" y="195131"/>
                    <a:pt x="482075" y="179087"/>
                    <a:pt x="482075" y="148697"/>
                  </a:cubicBezTo>
                  <a:lnTo>
                    <a:pt x="482075" y="47545"/>
                  </a:lnTo>
                  <a:cubicBezTo>
                    <a:pt x="482075" y="15764"/>
                    <a:pt x="503070" y="0"/>
                    <a:pt x="529330" y="0"/>
                  </a:cubicBezTo>
                  <a:close/>
                </a:path>
              </a:pathLst>
            </a:custGeom>
            <a:solidFill>
              <a:srgbClr val="ED001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0B7CBC4C-048C-2C49-8987-78155E5E9E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86000" y="6004800"/>
            <a:ext cx="1269755" cy="4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8" y="692150"/>
            <a:ext cx="11088720" cy="131445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2017260"/>
            <a:ext cx="11088720" cy="4148590"/>
          </a:xfrm>
        </p:spPr>
        <p:txBody>
          <a:bodyPr numCol="2" spcCol="100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659A49-527F-DE44-8584-F6B0DB3F338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C8C19E-C2D3-BE43-84EB-1E2C384329F4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5E60F0-7B35-2B4B-8276-E9AE8AFEF3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 dirty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65E2CC-D522-CC4C-A5A0-934B0E1511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5427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8" y="836712"/>
            <a:ext cx="11088720" cy="1169888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4005064"/>
            <a:ext cx="3457575" cy="2160786"/>
          </a:xfrm>
        </p:spPr>
        <p:txBody>
          <a:bodyPr numCol="1" spcCol="100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B727-5328-F243-827D-94A3F6B4B9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76250"/>
            <a:ext cx="11090275" cy="360462"/>
          </a:xfrm>
        </p:spPr>
        <p:txBody>
          <a:bodyPr>
            <a:noAutofit/>
          </a:bodyPr>
          <a:lstStyle>
            <a:lvl1pPr>
              <a:defRPr>
                <a:ln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CBC2810-32B6-5E45-880F-E06893A138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989138"/>
            <a:ext cx="3457575" cy="1871662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03F000E-E548-7F41-BBD3-4177196CC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7212" y="4005064"/>
            <a:ext cx="3457575" cy="2160786"/>
          </a:xfrm>
        </p:spPr>
        <p:txBody>
          <a:bodyPr numCol="1" spcCol="100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95B0FAD-BB16-554A-A06F-70157E8308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67212" y="1989138"/>
            <a:ext cx="3457575" cy="1871662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A1145F6-C6FE-074B-BD51-D1717B0D13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87544" y="4005064"/>
            <a:ext cx="3457575" cy="2160786"/>
          </a:xfrm>
        </p:spPr>
        <p:txBody>
          <a:bodyPr numCol="1" spcCol="100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CECF6C76-E83A-6647-A6DA-261E62126D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7544" y="1989138"/>
            <a:ext cx="3457575" cy="1871662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14D18CE-64CC-4148-86FC-A2A8C17FC2C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4AA856-B7A1-6847-84DA-9E728C0FAD94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F5F2B-B150-694A-A437-366563BA265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7797A-8964-5E41-9083-E4334CE3E01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C1B0D69-B8A6-8744-9E7E-380CD2AD9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3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ic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B727-5328-F243-827D-94A3F6B4B9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76250"/>
            <a:ext cx="11090275" cy="360462"/>
          </a:xfrm>
        </p:spPr>
        <p:txBody>
          <a:bodyPr>
            <a:noAutofit/>
          </a:bodyPr>
          <a:lstStyle>
            <a:lvl1pPr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CBC2810-32B6-5E45-880F-E06893A138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680F2290-4429-874F-8645-0055DD009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7E20A79F-1E4E-DF4E-8106-94C3493FDA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0863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6F816FA7-E8EC-A140-9E37-0199B0B234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3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C92B63FB-DA0F-BB48-99CB-BE1F09978F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863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1DC8CD9B-FBC9-A743-9AC7-E857423B72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56459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61" name="Picture Placeholder 8">
            <a:extLst>
              <a:ext uri="{FF2B5EF4-FFF2-40B4-BE49-F238E27FC236}">
                <a16:creationId xmlns:a16="http://schemas.microsoft.com/office/drawing/2014/main" id="{C711A17C-EBA8-CD4E-BFF4-FA032CDBDEF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56459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2" name="Text Placeholder 12">
            <a:extLst>
              <a:ext uri="{FF2B5EF4-FFF2-40B4-BE49-F238E27FC236}">
                <a16:creationId xmlns:a16="http://schemas.microsoft.com/office/drawing/2014/main" id="{F26CB6DD-98B0-4245-B0C4-2B6E92E7A1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56459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63" name="Picture Placeholder 8">
            <a:extLst>
              <a:ext uri="{FF2B5EF4-FFF2-40B4-BE49-F238E27FC236}">
                <a16:creationId xmlns:a16="http://schemas.microsoft.com/office/drawing/2014/main" id="{1BCD8AAC-F130-9941-994A-0B38796B30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956459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F9CF4064-F077-0D40-959C-FF7D687EF4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56459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65" name="Picture Placeholder 8">
            <a:extLst>
              <a:ext uri="{FF2B5EF4-FFF2-40B4-BE49-F238E27FC236}">
                <a16:creationId xmlns:a16="http://schemas.microsoft.com/office/drawing/2014/main" id="{CB955200-0651-C74C-AEEC-82DA3FF0BB6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56459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8756267B-A79F-E744-9959-427A7D9428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62055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67" name="Picture Placeholder 8">
            <a:extLst>
              <a:ext uri="{FF2B5EF4-FFF2-40B4-BE49-F238E27FC236}">
                <a16:creationId xmlns:a16="http://schemas.microsoft.com/office/drawing/2014/main" id="{AB214375-39A5-A04C-A353-56F3FB5634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362055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68" name="Text Placeholder 12">
            <a:extLst>
              <a:ext uri="{FF2B5EF4-FFF2-40B4-BE49-F238E27FC236}">
                <a16:creationId xmlns:a16="http://schemas.microsoft.com/office/drawing/2014/main" id="{F971FDCB-BC91-F146-98E5-57CF54135C7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2055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574F9D68-D350-7E4F-90EA-2807CE24F91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62055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0" name="Text Placeholder 12">
            <a:extLst>
              <a:ext uri="{FF2B5EF4-FFF2-40B4-BE49-F238E27FC236}">
                <a16:creationId xmlns:a16="http://schemas.microsoft.com/office/drawing/2014/main" id="{161D954B-029D-4446-BB28-9C9DC930D5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62055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71" name="Picture Placeholder 8">
            <a:extLst>
              <a:ext uri="{FF2B5EF4-FFF2-40B4-BE49-F238E27FC236}">
                <a16:creationId xmlns:a16="http://schemas.microsoft.com/office/drawing/2014/main" id="{62845A80-D3AC-E049-B40E-CA9C5E1D75E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62055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2" name="Text Placeholder 12">
            <a:extLst>
              <a:ext uri="{FF2B5EF4-FFF2-40B4-BE49-F238E27FC236}">
                <a16:creationId xmlns:a16="http://schemas.microsoft.com/office/drawing/2014/main" id="{488E60BF-F93C-9541-9710-7C1A808518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67651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73" name="Picture Placeholder 8">
            <a:extLst>
              <a:ext uri="{FF2B5EF4-FFF2-40B4-BE49-F238E27FC236}">
                <a16:creationId xmlns:a16="http://schemas.microsoft.com/office/drawing/2014/main" id="{FEEEAC87-2ED9-2E4D-86DF-9ECBAE188C60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767651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4" name="Text Placeholder 12">
            <a:extLst>
              <a:ext uri="{FF2B5EF4-FFF2-40B4-BE49-F238E27FC236}">
                <a16:creationId xmlns:a16="http://schemas.microsoft.com/office/drawing/2014/main" id="{F9FC3E3A-578A-F947-A373-E3F30C72C6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67651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75" name="Picture Placeholder 8">
            <a:extLst>
              <a:ext uri="{FF2B5EF4-FFF2-40B4-BE49-F238E27FC236}">
                <a16:creationId xmlns:a16="http://schemas.microsoft.com/office/drawing/2014/main" id="{2AFA8EDE-CE13-B945-B4F6-56E3F889B8E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67651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6" name="Text Placeholder 12">
            <a:extLst>
              <a:ext uri="{FF2B5EF4-FFF2-40B4-BE49-F238E27FC236}">
                <a16:creationId xmlns:a16="http://schemas.microsoft.com/office/drawing/2014/main" id="{C8F525B0-A7A0-B64A-B445-277D45D8E7B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67651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77" name="Picture Placeholder 8">
            <a:extLst>
              <a:ext uri="{FF2B5EF4-FFF2-40B4-BE49-F238E27FC236}">
                <a16:creationId xmlns:a16="http://schemas.microsoft.com/office/drawing/2014/main" id="{FD4B3624-2890-8C4D-8939-46E957AC6B4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767651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78" name="Text Placeholder 12">
            <a:extLst>
              <a:ext uri="{FF2B5EF4-FFF2-40B4-BE49-F238E27FC236}">
                <a16:creationId xmlns:a16="http://schemas.microsoft.com/office/drawing/2014/main" id="{6D214E2A-8CA9-714B-AB6D-F9ABD0B579E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99694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79" name="Picture Placeholder 8">
            <a:extLst>
              <a:ext uri="{FF2B5EF4-FFF2-40B4-BE49-F238E27FC236}">
                <a16:creationId xmlns:a16="http://schemas.microsoft.com/office/drawing/2014/main" id="{D6B955F2-4FB9-B14E-AD8D-4B8FBE6BAB1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199694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0" name="Text Placeholder 12">
            <a:extLst>
              <a:ext uri="{FF2B5EF4-FFF2-40B4-BE49-F238E27FC236}">
                <a16:creationId xmlns:a16="http://schemas.microsoft.com/office/drawing/2014/main" id="{E7596CF5-6C02-8340-A408-112A5B58EB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99694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81" name="Picture Placeholder 8">
            <a:extLst>
              <a:ext uri="{FF2B5EF4-FFF2-40B4-BE49-F238E27FC236}">
                <a16:creationId xmlns:a16="http://schemas.microsoft.com/office/drawing/2014/main" id="{55DBFE82-123F-FE44-AC7A-88E06FF85B37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199694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2" name="Text Placeholder 12">
            <a:extLst>
              <a:ext uri="{FF2B5EF4-FFF2-40B4-BE49-F238E27FC236}">
                <a16:creationId xmlns:a16="http://schemas.microsoft.com/office/drawing/2014/main" id="{F1840D82-F560-F347-9BCB-C815B1236B9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99694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83" name="Picture Placeholder 8">
            <a:extLst>
              <a:ext uri="{FF2B5EF4-FFF2-40B4-BE49-F238E27FC236}">
                <a16:creationId xmlns:a16="http://schemas.microsoft.com/office/drawing/2014/main" id="{D1250F34-D376-2949-9C33-28D532F3E10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199694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4" name="Text Placeholder 12">
            <a:extLst>
              <a:ext uri="{FF2B5EF4-FFF2-40B4-BE49-F238E27FC236}">
                <a16:creationId xmlns:a16="http://schemas.microsoft.com/office/drawing/2014/main" id="{2E652576-CB32-664B-8A88-A60620C983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602593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85" name="Picture Placeholder 8">
            <a:extLst>
              <a:ext uri="{FF2B5EF4-FFF2-40B4-BE49-F238E27FC236}">
                <a16:creationId xmlns:a16="http://schemas.microsoft.com/office/drawing/2014/main" id="{E4166B57-4E09-FA40-A5F3-9ED3F40F3DB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602593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6" name="Text Placeholder 12">
            <a:extLst>
              <a:ext uri="{FF2B5EF4-FFF2-40B4-BE49-F238E27FC236}">
                <a16:creationId xmlns:a16="http://schemas.microsoft.com/office/drawing/2014/main" id="{3A39CC8F-58E9-314A-A2E3-DD3D6A5B4E9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02593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87" name="Picture Placeholder 8">
            <a:extLst>
              <a:ext uri="{FF2B5EF4-FFF2-40B4-BE49-F238E27FC236}">
                <a16:creationId xmlns:a16="http://schemas.microsoft.com/office/drawing/2014/main" id="{592C16BF-9FD2-B648-A817-307F47E2DDE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602593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8" name="Text Placeholder 12">
            <a:extLst>
              <a:ext uri="{FF2B5EF4-FFF2-40B4-BE49-F238E27FC236}">
                <a16:creationId xmlns:a16="http://schemas.microsoft.com/office/drawing/2014/main" id="{3AF328B4-E333-1042-BF20-5C692BE2DED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602593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89" name="Picture Placeholder 8">
            <a:extLst>
              <a:ext uri="{FF2B5EF4-FFF2-40B4-BE49-F238E27FC236}">
                <a16:creationId xmlns:a16="http://schemas.microsoft.com/office/drawing/2014/main" id="{FE1C45B4-BC2A-0848-85DF-93BB57E800F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7602593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0" name="Text Placeholder 12">
            <a:extLst>
              <a:ext uri="{FF2B5EF4-FFF2-40B4-BE49-F238E27FC236}">
                <a16:creationId xmlns:a16="http://schemas.microsoft.com/office/drawing/2014/main" id="{BEF39294-F373-1442-A52B-90B650333EF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12939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91" name="Picture Placeholder 8">
            <a:extLst>
              <a:ext uri="{FF2B5EF4-FFF2-40B4-BE49-F238E27FC236}">
                <a16:creationId xmlns:a16="http://schemas.microsoft.com/office/drawing/2014/main" id="{F1BFB789-5B32-2142-86DB-1BD9132002E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012939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2" name="Text Placeholder 12">
            <a:extLst>
              <a:ext uri="{FF2B5EF4-FFF2-40B4-BE49-F238E27FC236}">
                <a16:creationId xmlns:a16="http://schemas.microsoft.com/office/drawing/2014/main" id="{675A9E3C-585C-B248-896C-1414E40E7A7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2939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93" name="Picture Placeholder 8">
            <a:extLst>
              <a:ext uri="{FF2B5EF4-FFF2-40B4-BE49-F238E27FC236}">
                <a16:creationId xmlns:a16="http://schemas.microsoft.com/office/drawing/2014/main" id="{29364FDE-F38F-AA40-A782-82BB5A87E64D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012939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4" name="Text Placeholder 12">
            <a:extLst>
              <a:ext uri="{FF2B5EF4-FFF2-40B4-BE49-F238E27FC236}">
                <a16:creationId xmlns:a16="http://schemas.microsoft.com/office/drawing/2014/main" id="{6BDD965A-6A84-7042-98AA-3F3DEB40399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12939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95" name="Picture Placeholder 8">
            <a:extLst>
              <a:ext uri="{FF2B5EF4-FFF2-40B4-BE49-F238E27FC236}">
                <a16:creationId xmlns:a16="http://schemas.microsoft.com/office/drawing/2014/main" id="{7B42BFA0-5CE4-1847-87E6-196EFFCF7AB9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012939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6" name="Text Placeholder 12">
            <a:extLst>
              <a:ext uri="{FF2B5EF4-FFF2-40B4-BE49-F238E27FC236}">
                <a16:creationId xmlns:a16="http://schemas.microsoft.com/office/drawing/2014/main" id="{FEC924B8-D6BA-A149-84F7-1B4FA99CEC3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416480" y="2132856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97" name="Picture Placeholder 8">
            <a:extLst>
              <a:ext uri="{FF2B5EF4-FFF2-40B4-BE49-F238E27FC236}">
                <a16:creationId xmlns:a16="http://schemas.microsoft.com/office/drawing/2014/main" id="{B57BAD7E-DAA7-6949-87C2-850149806667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10416480" y="972289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8" name="Text Placeholder 12">
            <a:extLst>
              <a:ext uri="{FF2B5EF4-FFF2-40B4-BE49-F238E27FC236}">
                <a16:creationId xmlns:a16="http://schemas.microsoft.com/office/drawing/2014/main" id="{1B26F47C-7F50-3646-816E-8287244A931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416480" y="4013503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99" name="Picture Placeholder 8">
            <a:extLst>
              <a:ext uri="{FF2B5EF4-FFF2-40B4-BE49-F238E27FC236}">
                <a16:creationId xmlns:a16="http://schemas.microsoft.com/office/drawing/2014/main" id="{C2153297-79A0-6C48-ABD0-F830FF142A3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10416480" y="2852936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99FBB044-8A68-D04F-B2B5-2630A13452E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416480" y="5950791"/>
            <a:ext cx="1224657" cy="500707"/>
          </a:xfrm>
        </p:spPr>
        <p:txBody>
          <a:bodyPr lIns="0" tIns="36000" rIns="0" bIns="0" numCol="1" spcCol="10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" b="1" i="0">
                <a:latin typeface="Arial Black" panose="020B0604020202020204" pitchFamily="34" charset="0"/>
              </a:defRPr>
            </a:lvl1pPr>
            <a:lvl2pPr marL="6350" indent="0">
              <a:lnSpc>
                <a:spcPct val="100000"/>
              </a:lnSpc>
              <a:spcBef>
                <a:spcPts val="0"/>
              </a:spcBef>
              <a:buNone/>
              <a:tabLst/>
              <a:defRPr sz="1000"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0"/>
            <a:r>
              <a:rPr lang="en-GB" dirty="0"/>
              <a:t>Naam</a:t>
            </a:r>
          </a:p>
          <a:p>
            <a:pPr lvl="1"/>
            <a:r>
              <a:rPr lang="en-GB" dirty="0" err="1"/>
              <a:t>Omschrijving</a:t>
            </a:r>
            <a:r>
              <a:rPr lang="en-GB" dirty="0"/>
              <a:t> </a:t>
            </a:r>
            <a:r>
              <a:rPr lang="en-GB" dirty="0" err="1"/>
              <a:t>omschrijving</a:t>
            </a:r>
            <a:endParaRPr lang="en-US" dirty="0"/>
          </a:p>
        </p:txBody>
      </p:sp>
      <p:sp>
        <p:nvSpPr>
          <p:cNvPr id="101" name="Picture Placeholder 8">
            <a:extLst>
              <a:ext uri="{FF2B5EF4-FFF2-40B4-BE49-F238E27FC236}">
                <a16:creationId xmlns:a16="http://schemas.microsoft.com/office/drawing/2014/main" id="{CB569B53-8DEC-CF4A-8EAC-A0F5CA4545A9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416480" y="4790224"/>
            <a:ext cx="1224657" cy="1152128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6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9DD0-AB83-114E-99BC-04B167F0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0559-2166-C641-9F09-7E01BBA0C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2F03-921D-A742-961B-A028B38E8141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78C86-B234-F847-B416-2169F3E0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NAAM PRESENTATIE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1A0AB5-9681-9C41-A862-61F4B58A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C85662-769C-8A41-81FB-CB95F829A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989138"/>
            <a:ext cx="5040312" cy="41767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2C20C8F-385E-8948-9298-BE56D4DC4E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5202" y="1989138"/>
            <a:ext cx="5040312" cy="41767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102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5" y="692150"/>
            <a:ext cx="5040313" cy="131445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F9012-E1D2-4A4D-BAEB-24040D8D491C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019297-87CF-E441-94AE-A7404D0DD5EF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CFE078-C496-3343-A578-AA6B40937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0825" y="2349500"/>
            <a:ext cx="5040313" cy="41036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CD062-A46D-384E-BA58-5879B4619C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692150"/>
            <a:ext cx="5040313" cy="5472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GB" dirty="0" err="1"/>
              <a:t>Grafiek</a:t>
            </a:r>
            <a:r>
              <a:rPr lang="en-GB" dirty="0"/>
              <a:t> , table, content</a:t>
            </a:r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B467B4-77E9-A64E-8FB5-3AD82F3ECEC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21DB29F-2BDE-BF40-A663-2A4F6A3F96AF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0CFF4FB-212D-2A4D-B81D-FADE2422FEB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dirty="0"/>
              <a:t>NAAM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682794-95ED-3F42-8997-4CCB5FCF5E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2271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CD062-A46D-384E-BA58-5879B4619C2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50862" y="2349500"/>
            <a:ext cx="11090276" cy="3816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nl-NL" noProof="0" dirty="0"/>
              <a:t>Grafiek , </a:t>
            </a:r>
            <a:r>
              <a:rPr lang="nl-NL" noProof="0" dirty="0" err="1"/>
              <a:t>table</a:t>
            </a:r>
            <a:r>
              <a:rPr lang="nl-NL" noProof="0" dirty="0"/>
              <a:t>, content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92150"/>
            <a:ext cx="11090276" cy="131445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F9012-E1D2-4A4D-BAEB-24040D8D491C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019297-87CF-E441-94AE-A7404D0DD5EF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130835-FF24-324C-AED1-AB491E2276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3AC7553-1A53-9C42-925B-8EF3D5E8C661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91CBFA-3265-D74E-9E5F-3250B16507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 noProof="0" dirty="0"/>
              <a:t>NAAM 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6E8AF7-39D7-1E4D-88D0-888C3B9682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588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874B71D-7E90-DC47-ADA8-2E56B23E3E58}"/>
              </a:ext>
            </a:extLst>
          </p:cNvPr>
          <p:cNvGrpSpPr/>
          <p:nvPr userDrawn="1"/>
        </p:nvGrpSpPr>
        <p:grpSpPr>
          <a:xfrm>
            <a:off x="11496600" y="332656"/>
            <a:ext cx="407011" cy="348834"/>
            <a:chOff x="11496600" y="332656"/>
            <a:chExt cx="407011" cy="348834"/>
          </a:xfrm>
        </p:grpSpPr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11A046CB-86B2-344D-AF82-FACB1BA94968}"/>
                </a:ext>
              </a:extLst>
            </p:cNvPr>
            <p:cNvSpPr/>
            <p:nvPr userDrawn="1"/>
          </p:nvSpPr>
          <p:spPr>
            <a:xfrm>
              <a:off x="11612917" y="332656"/>
              <a:ext cx="58111" cy="1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alpha val="68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018AB066-8A27-AF4A-B176-DE92C738F2E4}"/>
                </a:ext>
              </a:extLst>
            </p:cNvPr>
            <p:cNvSpPr/>
            <p:nvPr userDrawn="1"/>
          </p:nvSpPr>
          <p:spPr>
            <a:xfrm>
              <a:off x="11612917" y="536212"/>
              <a:ext cx="58111" cy="14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alpha val="68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24725C09-C52E-E846-A4CA-4BECFCEF712D}"/>
                </a:ext>
              </a:extLst>
            </p:cNvPr>
            <p:cNvSpPr/>
            <p:nvPr userDrawn="1"/>
          </p:nvSpPr>
          <p:spPr>
            <a:xfrm>
              <a:off x="11496600" y="332656"/>
              <a:ext cx="58111" cy="34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alpha val="68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4E461D7F-241A-1444-9F7B-12B0FE4C9B1D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13CDB32-C92A-4941-BFB9-C975562FCB00}"/>
              </a:ext>
            </a:extLst>
          </p:cNvPr>
          <p:cNvSpPr txBox="1">
            <a:spLocks/>
          </p:cNvSpPr>
          <p:nvPr userDrawn="1"/>
        </p:nvSpPr>
        <p:spPr>
          <a:xfrm>
            <a:off x="1063496" y="2862695"/>
            <a:ext cx="10162864" cy="1371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endParaRPr lang="en-US" sz="11500" b="1" i="0" dirty="0">
              <a:latin typeface="Arial Black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0D0540-3E6E-0945-B120-276732767085}"/>
              </a:ext>
            </a:extLst>
          </p:cNvPr>
          <p:cNvSpPr txBox="1">
            <a:spLocks/>
          </p:cNvSpPr>
          <p:nvPr userDrawn="1"/>
        </p:nvSpPr>
        <p:spPr>
          <a:xfrm>
            <a:off x="1075036" y="4460272"/>
            <a:ext cx="1016286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venir Roman" panose="02000503020000020003" pitchFamily="2" charset="0"/>
                <a:ea typeface="+mj-ea"/>
                <a:cs typeface="+mj-cs"/>
              </a:defRPr>
            </a:lvl1pPr>
          </a:lstStyle>
          <a:p>
            <a:endParaRPr lang="en-US" sz="2500" b="0" i="0" dirty="0"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0CC193-7C60-E349-BC31-C15E81178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370" y="5732462"/>
            <a:ext cx="11090275" cy="720726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6350" indent="0" algn="ctr">
              <a:buNone/>
              <a:tabLst/>
              <a:defRPr sz="1400">
                <a:solidFill>
                  <a:schemeClr val="bg1"/>
                </a:solidFill>
              </a:defRPr>
            </a:lvl2pPr>
            <a:lvl3pPr marL="6350" indent="0" algn="ctr">
              <a:buNone/>
              <a:tabLst/>
              <a:defRPr sz="1400">
                <a:solidFill>
                  <a:schemeClr val="bg1"/>
                </a:solidFill>
              </a:defRPr>
            </a:lvl3pPr>
            <a:lvl4pPr marL="6350" indent="0" algn="ctr">
              <a:buNone/>
              <a:tabLst/>
              <a:defRPr sz="1400">
                <a:solidFill>
                  <a:schemeClr val="bg1"/>
                </a:solidFill>
              </a:defRPr>
            </a:lvl4pPr>
            <a:lvl5pPr marL="6350" indent="0" algn="ctr">
              <a:buNone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0D08C5E-16C4-994E-A482-90504780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412776"/>
            <a:ext cx="11090275" cy="4034878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A55268-B5AB-8647-8B66-B3E837CE5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476250"/>
            <a:ext cx="11090275" cy="7207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marL="6350" indent="0" algn="ctr">
              <a:buNone/>
              <a:tabLst/>
              <a:defRPr>
                <a:solidFill>
                  <a:schemeClr val="bg1"/>
                </a:solidFill>
              </a:defRPr>
            </a:lvl2pPr>
            <a:lvl3pPr marL="6350" indent="0" algn="ctr">
              <a:buNone/>
              <a:tabLst/>
              <a:defRPr>
                <a:solidFill>
                  <a:schemeClr val="bg1"/>
                </a:solidFill>
              </a:defRPr>
            </a:lvl3pPr>
            <a:lvl4pPr marL="6350" indent="0" algn="ctr">
              <a:buNone/>
              <a:tabLst/>
              <a:defRPr>
                <a:solidFill>
                  <a:schemeClr val="bg1"/>
                </a:solidFill>
              </a:defRPr>
            </a:lvl4pPr>
            <a:lvl5pPr marL="6350" indent="0" algn="ctr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014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CD062-A46D-384E-BA58-5879B4619C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145C2-8668-BF4B-96D8-A87283B1B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49"/>
            <a:ext cx="12192000" cy="683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2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lef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25" y="692150"/>
            <a:ext cx="5040313" cy="131445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F9012-E1D2-4A4D-BAEB-24040D8D491C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6019297-87CF-E441-94AE-A7404D0DD5EF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7874EF-FE7D-F04C-ABDF-E7C02DDB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CFE078-C496-3343-A578-AA6B40937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0825" y="2349500"/>
            <a:ext cx="5040313" cy="41036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EA9D2E-182E-EC4B-9BF7-CB26507DD5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2F9C46C-5723-CC43-9C75-D5037133D0C8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928B1D3-F593-BA4C-8303-900D4E0FEF9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 dirty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D00B8C-4682-D04B-9F8F-84887ED235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1954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8" y="692150"/>
            <a:ext cx="5038758" cy="131445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5071E-DEB1-5349-80F8-FD30600D1A4F}"/>
              </a:ext>
            </a:extLst>
          </p:cNvPr>
          <p:cNvGrpSpPr/>
          <p:nvPr userDrawn="1"/>
        </p:nvGrpSpPr>
        <p:grpSpPr>
          <a:xfrm>
            <a:off x="11496600" y="332656"/>
            <a:ext cx="407011" cy="348834"/>
            <a:chOff x="11496600" y="332656"/>
            <a:chExt cx="407011" cy="348834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CE958C3-F4D3-E843-A6D4-76DFB2C4A023}"/>
                </a:ext>
              </a:extLst>
            </p:cNvPr>
            <p:cNvSpPr/>
            <p:nvPr userDrawn="1"/>
          </p:nvSpPr>
          <p:spPr>
            <a:xfrm>
              <a:off x="11612917" y="332656"/>
              <a:ext cx="58111" cy="1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0EE41ED-CA76-C74A-8CAC-C076B914ED93}"/>
                </a:ext>
              </a:extLst>
            </p:cNvPr>
            <p:cNvSpPr/>
            <p:nvPr userDrawn="1"/>
          </p:nvSpPr>
          <p:spPr>
            <a:xfrm>
              <a:off x="11612917" y="536212"/>
              <a:ext cx="58111" cy="14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F31FC9A2-F74A-1440-9A97-A7C3850470E9}"/>
                </a:ext>
              </a:extLst>
            </p:cNvPr>
            <p:cNvSpPr/>
            <p:nvPr userDrawn="1"/>
          </p:nvSpPr>
          <p:spPr>
            <a:xfrm>
              <a:off x="11496600" y="332656"/>
              <a:ext cx="58111" cy="34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138128-17AB-854A-87C5-474124C4B4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0FADE4-92C6-9246-81A9-6C011B49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3" y="2349500"/>
            <a:ext cx="5040312" cy="41036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3B78A0-FC1E-0141-B817-97FE1F17C6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682049D-560B-8646-98EF-794D8133C957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E54B19-EE2B-4846-A5C8-74DE37E7ECE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NAAM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590203-F9A0-5549-A201-0A9C895BAB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2262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_collage_righ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92150"/>
            <a:ext cx="5033504" cy="1314450"/>
          </a:xfrm>
        </p:spPr>
        <p:txBody>
          <a:bodyPr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DF8DD8-B4BE-884D-9348-A13EF7B82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908720"/>
            <a:ext cx="5545138" cy="25202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07CF019-3479-9447-B7A3-3BB1574D72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501008"/>
            <a:ext cx="2736000" cy="2664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F3DD345-C10C-C149-9489-9D9A51AEEC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08943" y="3501008"/>
            <a:ext cx="2736304" cy="2664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7322C9-DDCC-2147-8AFD-E3A0DC5404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349500"/>
            <a:ext cx="5040312" cy="41036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743E62-9109-A44A-99B2-C4E637F5CC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F34C36-C91D-A741-B58A-291F165BA1AF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7F21C7-50D3-CD45-88ED-579D6E082A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 noProof="0" dirty="0"/>
              <a:t>NAAM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F93A16-95D0-E04A-A711-60716068B8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35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11090275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br>
              <a:rPr lang="nl-NL" noProof="0" dirty="0"/>
            </a:b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nl-NL" noProof="0" dirty="0"/>
              <a:t>#.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1407A2-ACB2-1A4B-A926-592ED553CA80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02F11E3-5EA0-394F-95B0-271DC53A7ACE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D0F7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CD90432-ABB1-434E-AFBF-C7B827606D72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74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11090275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nl-NL" noProof="0" dirty="0"/>
              <a:t>#.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1407A2-ACB2-1A4B-A926-592ED553CA80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02F11E3-5EA0-394F-95B0-271DC53A7ACE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D0F7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CD90432-ABB1-434E-AFBF-C7B827606D72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10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11090275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br>
              <a:rPr lang="nl-NL" noProof="0" dirty="0"/>
            </a:b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accent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nl-NL" noProof="0" dirty="0"/>
              <a:t>#.</a:t>
            </a:r>
          </a:p>
        </p:txBody>
      </p:sp>
    </p:spTree>
    <p:extLst>
      <p:ext uri="{BB962C8B-B14F-4D97-AF65-F5344CB8AC3E}">
        <p14:creationId xmlns:p14="http://schemas.microsoft.com/office/powerpoint/2010/main" val="378439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ic coll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F0D-009B-7542-AC3B-814A02441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3123957"/>
            <a:ext cx="5040313" cy="208823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br>
              <a:rPr lang="nl-NL" noProof="0" dirty="0"/>
            </a:b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A7084ED-CEC5-CB4D-B500-E23F297B1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2" y="2311874"/>
            <a:ext cx="839117" cy="935037"/>
          </a:xfrm>
        </p:spPr>
        <p:txBody>
          <a:bodyPr>
            <a:normAutofit/>
          </a:bodyPr>
          <a:lstStyle>
            <a:lvl1pPr>
              <a:defRPr sz="55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#.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1407A2-ACB2-1A4B-A926-592ED553CA80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02F11E3-5EA0-394F-95B0-271DC53A7ACE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AD0F7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CD90432-ABB1-434E-AFBF-C7B827606D72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EBA7CC2-4113-2344-BA3C-70315F58D4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908720"/>
            <a:ext cx="5545138" cy="25202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81DB74-0D71-9E45-A2DD-7583C6149F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501008"/>
            <a:ext cx="2736304" cy="29521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A8BB002-1B3C-7343-BC59-2354CF8FE5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8943" y="3501008"/>
            <a:ext cx="2736304" cy="295218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8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right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3E00284-956A-7D4E-9EA2-7ECC8A7F469A}"/>
              </a:ext>
            </a:extLst>
          </p:cNvPr>
          <p:cNvSpPr/>
          <p:nvPr userDrawn="1"/>
        </p:nvSpPr>
        <p:spPr>
          <a:xfrm>
            <a:off x="0" y="2373"/>
            <a:ext cx="3431704" cy="6924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l"/>
            <a:endParaRPr lang="nl-NL" sz="7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7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7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7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7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7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CD1E5101-6EA2-D545-9D42-5671336BAB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1813" y="0"/>
            <a:ext cx="9120187" cy="6858000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6FBC3-ED3E-E346-8A6C-5F4B5A27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692150"/>
            <a:ext cx="5040312" cy="1657350"/>
          </a:xfrm>
          <a:solidFill>
            <a:schemeClr val="bg1"/>
          </a:solidFill>
          <a:ln>
            <a:noFill/>
          </a:ln>
        </p:spPr>
        <p:txBody>
          <a:bodyPr lIns="360000" tIns="360000" rIns="540000" anchor="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C5071E-DEB1-5349-80F8-FD30600D1A4F}"/>
              </a:ext>
            </a:extLst>
          </p:cNvPr>
          <p:cNvGrpSpPr/>
          <p:nvPr userDrawn="1"/>
        </p:nvGrpSpPr>
        <p:grpSpPr>
          <a:xfrm>
            <a:off x="11496600" y="332656"/>
            <a:ext cx="407011" cy="348834"/>
            <a:chOff x="11496600" y="332656"/>
            <a:chExt cx="407011" cy="348834"/>
          </a:xfrm>
        </p:grpSpPr>
        <p:sp>
          <p:nvSpPr>
            <p:cNvPr id="9" name="Shape">
              <a:extLst>
                <a:ext uri="{FF2B5EF4-FFF2-40B4-BE49-F238E27FC236}">
                  <a16:creationId xmlns:a16="http://schemas.microsoft.com/office/drawing/2014/main" id="{2CE958C3-F4D3-E843-A6D4-76DFB2C4A023}"/>
                </a:ext>
              </a:extLst>
            </p:cNvPr>
            <p:cNvSpPr/>
            <p:nvPr userDrawn="1"/>
          </p:nvSpPr>
          <p:spPr>
            <a:xfrm>
              <a:off x="11612917" y="332656"/>
              <a:ext cx="58111" cy="145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50EE41ED-CA76-C74A-8CAC-C076B914ED93}"/>
                </a:ext>
              </a:extLst>
            </p:cNvPr>
            <p:cNvSpPr/>
            <p:nvPr userDrawn="1"/>
          </p:nvSpPr>
          <p:spPr>
            <a:xfrm>
              <a:off x="11612917" y="536212"/>
              <a:ext cx="58111" cy="14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F31FC9A2-F74A-1440-9A97-A7C3850470E9}"/>
                </a:ext>
              </a:extLst>
            </p:cNvPr>
            <p:cNvSpPr/>
            <p:nvPr userDrawn="1"/>
          </p:nvSpPr>
          <p:spPr>
            <a:xfrm>
              <a:off x="11496600" y="332656"/>
              <a:ext cx="58111" cy="34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5602B6CB-0F5B-6444-9846-E680D97AFF53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B30FE6-4D08-154C-8C13-5744F67462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349500"/>
            <a:ext cx="5040312" cy="3816350"/>
          </a:xfrm>
          <a:solidFill>
            <a:schemeClr val="bg1"/>
          </a:solidFill>
          <a:ln>
            <a:noFill/>
          </a:ln>
        </p:spPr>
        <p:txBody>
          <a:bodyPr lIns="360000" rIns="540000" bIns="360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EDB39B5-0DE9-3640-B010-3D7373BBCDF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F381F3-31BE-4046-B7D5-C842D99C1877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4C00AF-4EC1-824D-97E4-3889C62A74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noProof="0" dirty="0"/>
              <a:t>NAAM</a:t>
            </a:r>
            <a:r>
              <a:rPr lang="en-US" dirty="0"/>
              <a:t>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1C89B-F6D4-C040-AE19-B35CC74113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9626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42738-4922-0648-BDE8-35216C52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76250"/>
            <a:ext cx="11090275" cy="100965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74C5E-6F99-5E4E-8935-D507F12EC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25625"/>
            <a:ext cx="1109027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CDAA8-9D7C-144B-86EC-3A9805598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376" y="6356350"/>
            <a:ext cx="2814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7E01F0-4D7D-EF43-B804-D4924E605778}" type="datetime4">
              <a:rPr lang="nl-NL" smtClean="0"/>
              <a:t>29 maart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2E4E-3B4A-8A4D-8CF5-2FFAEAFA6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2400" y="6356350"/>
            <a:ext cx="4752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nl-NL" noProof="0" dirty="0"/>
              <a:t>NAAM PRESENTATIE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01C2E-C291-CC4F-B519-367589415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1138" y="6356350"/>
            <a:ext cx="36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1B0D69-B8A6-8744-9E7E-380CD2AD97F8}" type="slidenum">
              <a:rPr lang="nl-NL" noProof="0" smtClean="0"/>
              <a:pPr/>
              <a:t>‹#›</a:t>
            </a:fld>
            <a:endParaRPr lang="nl-NL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FDCB9A-8761-334E-B1B4-D2DA4945FFAB}"/>
              </a:ext>
            </a:extLst>
          </p:cNvPr>
          <p:cNvGrpSpPr/>
          <p:nvPr userDrawn="1"/>
        </p:nvGrpSpPr>
        <p:grpSpPr>
          <a:xfrm>
            <a:off x="11496599" y="332656"/>
            <a:ext cx="407012" cy="348834"/>
            <a:chOff x="11496599" y="332656"/>
            <a:chExt cx="407012" cy="348834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C70E99D-78B4-B649-86A3-99FA95F8B9EA}"/>
                </a:ext>
              </a:extLst>
            </p:cNvPr>
            <p:cNvSpPr/>
            <p:nvPr userDrawn="1"/>
          </p:nvSpPr>
          <p:spPr>
            <a:xfrm>
              <a:off x="11496599" y="332656"/>
              <a:ext cx="174428" cy="348834"/>
            </a:xfrm>
            <a:custGeom>
              <a:avLst/>
              <a:gdLst>
                <a:gd name="connsiteX0" fmla="*/ 116317 w 174428"/>
                <a:gd name="connsiteY0" fmla="*/ 203556 h 348834"/>
                <a:gd name="connsiteX1" fmla="*/ 174428 w 174428"/>
                <a:gd name="connsiteY1" fmla="*/ 203556 h 348834"/>
                <a:gd name="connsiteX2" fmla="*/ 174428 w 174428"/>
                <a:gd name="connsiteY2" fmla="*/ 348834 h 348834"/>
                <a:gd name="connsiteX3" fmla="*/ 116317 w 174428"/>
                <a:gd name="connsiteY3" fmla="*/ 348834 h 348834"/>
                <a:gd name="connsiteX4" fmla="*/ 116317 w 174428"/>
                <a:gd name="connsiteY4" fmla="*/ 203556 h 348834"/>
                <a:gd name="connsiteX5" fmla="*/ 116317 w 174428"/>
                <a:gd name="connsiteY5" fmla="*/ 0 h 348834"/>
                <a:gd name="connsiteX6" fmla="*/ 174428 w 174428"/>
                <a:gd name="connsiteY6" fmla="*/ 0 h 348834"/>
                <a:gd name="connsiteX7" fmla="*/ 174428 w 174428"/>
                <a:gd name="connsiteY7" fmla="*/ 145264 h 348834"/>
                <a:gd name="connsiteX8" fmla="*/ 116317 w 174428"/>
                <a:gd name="connsiteY8" fmla="*/ 145264 h 348834"/>
                <a:gd name="connsiteX9" fmla="*/ 116317 w 174428"/>
                <a:gd name="connsiteY9" fmla="*/ 0 h 348834"/>
                <a:gd name="connsiteX10" fmla="*/ 0 w 174428"/>
                <a:gd name="connsiteY10" fmla="*/ 0 h 348834"/>
                <a:gd name="connsiteX11" fmla="*/ 58111 w 174428"/>
                <a:gd name="connsiteY11" fmla="*/ 0 h 348834"/>
                <a:gd name="connsiteX12" fmla="*/ 58111 w 174428"/>
                <a:gd name="connsiteY12" fmla="*/ 348668 h 348834"/>
                <a:gd name="connsiteX13" fmla="*/ 0 w 174428"/>
                <a:gd name="connsiteY13" fmla="*/ 348668 h 348834"/>
                <a:gd name="connsiteX14" fmla="*/ 0 w 174428"/>
                <a:gd name="connsiteY14" fmla="*/ 0 h 34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428" h="348834">
                  <a:moveTo>
                    <a:pt x="116317" y="203556"/>
                  </a:moveTo>
                  <a:lnTo>
                    <a:pt x="174428" y="203556"/>
                  </a:lnTo>
                  <a:lnTo>
                    <a:pt x="174428" y="348834"/>
                  </a:lnTo>
                  <a:lnTo>
                    <a:pt x="116317" y="348834"/>
                  </a:lnTo>
                  <a:cubicBezTo>
                    <a:pt x="116317" y="348834"/>
                    <a:pt x="116317" y="203556"/>
                    <a:pt x="116317" y="203556"/>
                  </a:cubicBezTo>
                  <a:close/>
                  <a:moveTo>
                    <a:pt x="116317" y="0"/>
                  </a:moveTo>
                  <a:lnTo>
                    <a:pt x="174428" y="0"/>
                  </a:lnTo>
                  <a:lnTo>
                    <a:pt x="174428" y="145264"/>
                  </a:lnTo>
                  <a:lnTo>
                    <a:pt x="116317" y="145264"/>
                  </a:lnTo>
                  <a:cubicBezTo>
                    <a:pt x="116317" y="145264"/>
                    <a:pt x="116317" y="0"/>
                    <a:pt x="116317" y="0"/>
                  </a:cubicBezTo>
                  <a:close/>
                  <a:moveTo>
                    <a:pt x="0" y="0"/>
                  </a:moveTo>
                  <a:lnTo>
                    <a:pt x="58111" y="0"/>
                  </a:lnTo>
                  <a:lnTo>
                    <a:pt x="58111" y="348668"/>
                  </a:lnTo>
                  <a:lnTo>
                    <a:pt x="0" y="348668"/>
                  </a:lnTo>
                  <a:cubicBezTo>
                    <a:pt x="0" y="34866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470A971C-1229-3147-818F-F169AF366571}"/>
                </a:ext>
              </a:extLst>
            </p:cNvPr>
            <p:cNvSpPr/>
            <p:nvPr userDrawn="1"/>
          </p:nvSpPr>
          <p:spPr>
            <a:xfrm>
              <a:off x="11729235" y="332656"/>
              <a:ext cx="174376" cy="26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8" y="14399"/>
                  </a:moveTo>
                  <a:lnTo>
                    <a:pt x="21598" y="0"/>
                  </a:lnTo>
                  <a:lnTo>
                    <a:pt x="14400" y="0"/>
                  </a:lnTo>
                  <a:lnTo>
                    <a:pt x="14400" y="14399"/>
                  </a:lnTo>
                  <a:cubicBezTo>
                    <a:pt x="14400" y="15724"/>
                    <a:pt x="12783" y="16800"/>
                    <a:pt x="10801" y="16800"/>
                  </a:cubicBezTo>
                  <a:cubicBezTo>
                    <a:pt x="8806" y="16800"/>
                    <a:pt x="7202" y="15724"/>
                    <a:pt x="7202" y="14399"/>
                  </a:cubicBezTo>
                  <a:lnTo>
                    <a:pt x="7202" y="0"/>
                  </a:lnTo>
                  <a:lnTo>
                    <a:pt x="3" y="0"/>
                  </a:lnTo>
                  <a:lnTo>
                    <a:pt x="0" y="14399"/>
                  </a:lnTo>
                  <a:cubicBezTo>
                    <a:pt x="0" y="18386"/>
                    <a:pt x="4828" y="21600"/>
                    <a:pt x="10801" y="21600"/>
                  </a:cubicBezTo>
                  <a:cubicBezTo>
                    <a:pt x="16774" y="21600"/>
                    <a:pt x="21600" y="18386"/>
                    <a:pt x="21600" y="14399"/>
                  </a:cubicBezTo>
                  <a:cubicBezTo>
                    <a:pt x="21600" y="14399"/>
                    <a:pt x="21598" y="14399"/>
                    <a:pt x="21598" y="14399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b="0" i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21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99D4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None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69875" indent="-263525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33400" indent="-263525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804863" indent="-271463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68388" indent="-263525" algn="l" defTabSz="914400" rtl="0" eaLnBrk="1" latinLnBrk="0" hangingPunct="1">
        <a:lnSpc>
          <a:spcPct val="110000"/>
        </a:lnSpc>
        <a:spcBef>
          <a:spcPts val="600"/>
        </a:spcBef>
        <a:buClr>
          <a:srgbClr val="0099D4"/>
        </a:buClr>
        <a:buFont typeface="Arial" panose="020B0604020202020204" pitchFamily="34" charset="0"/>
        <a:buChar char="•"/>
        <a:tabLst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158">
          <p15:clr>
            <a:srgbClr val="F26B43"/>
          </p15:clr>
        </p15:guide>
        <p15:guide id="4" orient="horz" pos="436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pos="347">
          <p15:clr>
            <a:srgbClr val="F26B43"/>
          </p15:clr>
        </p15:guide>
        <p15:guide id="7" pos="7333">
          <p15:clr>
            <a:srgbClr val="F26B43"/>
          </p15:clr>
        </p15:guide>
        <p15:guide id="8" orient="horz" pos="4065">
          <p15:clr>
            <a:srgbClr val="F26B43"/>
          </p15:clr>
        </p15:guide>
        <p15:guide id="9" pos="3522">
          <p15:clr>
            <a:srgbClr val="F26B43"/>
          </p15:clr>
        </p15:guide>
        <p15:guide id="10" orient="horz" pos="1480">
          <p15:clr>
            <a:srgbClr val="F26B43"/>
          </p15:clr>
        </p15:guide>
        <p15:guide id="11" orient="horz" pos="3884">
          <p15:clr>
            <a:srgbClr val="F26B43"/>
          </p15:clr>
        </p15:guide>
        <p15:guide id="12" orient="horz" pos="12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AEE6-F2F0-F044-AC47-A1264DD3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36525"/>
            <a:ext cx="11090275" cy="504478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accent2">
                    <a:lumMod val="75000"/>
                  </a:schemeClr>
                </a:solidFill>
              </a:rPr>
              <a:t>Rooster van aftreden Raad van Toezicht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1F3C98E9-0763-7348-B811-760741AF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1B0D69-B8A6-8744-9E7E-380CD2AD97F8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EB3D679-D8DB-A6E3-C0B3-8DC7571AB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838496"/>
              </p:ext>
            </p:extLst>
          </p:nvPr>
        </p:nvGraphicFramePr>
        <p:xfrm>
          <a:off x="479376" y="641003"/>
          <a:ext cx="11233250" cy="580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384">
                  <a:extLst>
                    <a:ext uri="{9D8B030D-6E8A-4147-A177-3AD203B41FA5}">
                      <a16:colId xmlns:a16="http://schemas.microsoft.com/office/drawing/2014/main" val="2808040318"/>
                    </a:ext>
                  </a:extLst>
                </a:gridCol>
                <a:gridCol w="4438335">
                  <a:extLst>
                    <a:ext uri="{9D8B030D-6E8A-4147-A177-3AD203B41FA5}">
                      <a16:colId xmlns:a16="http://schemas.microsoft.com/office/drawing/2014/main" val="2210572001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1311014583"/>
                    </a:ext>
                  </a:extLst>
                </a:gridCol>
                <a:gridCol w="1065402">
                  <a:extLst>
                    <a:ext uri="{9D8B030D-6E8A-4147-A177-3AD203B41FA5}">
                      <a16:colId xmlns:a16="http://schemas.microsoft.com/office/drawing/2014/main" val="1189824627"/>
                    </a:ext>
                  </a:extLst>
                </a:gridCol>
                <a:gridCol w="1629059">
                  <a:extLst>
                    <a:ext uri="{9D8B030D-6E8A-4147-A177-3AD203B41FA5}">
                      <a16:colId xmlns:a16="http://schemas.microsoft.com/office/drawing/2014/main" val="2792526745"/>
                    </a:ext>
                  </a:extLst>
                </a:gridCol>
              </a:tblGrid>
              <a:tr h="593927">
                <a:tc>
                  <a:txBody>
                    <a:bodyPr/>
                    <a:lstStyle/>
                    <a:p>
                      <a:r>
                        <a:rPr lang="nl-NL" sz="1400" dirty="0"/>
                        <a:t>Naam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Functie in de raad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Datum aantreden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Datum aftreden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Herbenoembaar ja/nee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83149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W.K. (Willemien) </a:t>
                      </a:r>
                      <a:r>
                        <a:rPr lang="nl-NL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Bischot</a:t>
                      </a:r>
                      <a:endParaRPr lang="nl-N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Voorzitter (vanaf 1-8-23)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(tot 31-7-23)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Selectie en Remuneratiecommissie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01-03-23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01-03-27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87560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Drs. F.A.I.A. (</a:t>
                      </a:r>
                      <a:r>
                        <a:rPr lang="nl-NL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Fabiènne</a:t>
                      </a:r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Hendricks</a:t>
                      </a:r>
                    </a:p>
                    <a:p>
                      <a:r>
                        <a:rPr lang="nl-NL" sz="1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Voorgedragen door de Hogeschoolraad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Plaatsvervangend voorzitter (vanaf 1-2-22)</a:t>
                      </a:r>
                    </a:p>
                    <a:p>
                      <a:pPr algn="l"/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Voorzitter Selectie- en Remuneratiecommissie (vanaf 1-8-23)</a:t>
                      </a:r>
                    </a:p>
                    <a:p>
                      <a:pPr algn="l"/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Selectie en Remuneratiecommissie (vanaf 15-10-21 tot 31-7-23)</a:t>
                      </a:r>
                    </a:p>
                    <a:p>
                      <a:pPr algn="l"/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commissie Onderwijs &amp; Onderzoek (tot 1-8-22)</a:t>
                      </a:r>
                    </a:p>
                    <a:p>
                      <a:endParaRPr lang="nl-N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25-10-17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25-10-25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18036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M. J.M. (Marc) Vermeulen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Voorzitter commissie Onderwijs &amp; Onderzoek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01-09-19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01-09-27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059426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Prof. dr.  H. (Ed) Brinksma</a:t>
                      </a:r>
                      <a:endParaRPr lang="nl-N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commissie Onderwijs &amp; Onderzoek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01-01-18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01-01-26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60345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Drs. A. (Anita) </a:t>
                      </a:r>
                      <a:r>
                        <a:rPr lang="nl-NL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Lettink</a:t>
                      </a:r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commissie Onderwijs &amp; Onderzoek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01-08-22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01-08-26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34233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Mr. H.J. (Kees) Rutten</a:t>
                      </a:r>
                      <a:endParaRPr lang="nl-NL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Voorzitter Auditcommissie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01-04-19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01-04-27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07364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Ir. A. (Annemarie) van den Berg MBA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Auditcommissie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15-01-18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15-01-26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627680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B.M. (Bianca) De Jong – </a:t>
                      </a:r>
                      <a:r>
                        <a:rPr lang="nl-NL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Muhren</a:t>
                      </a:r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MSC, RA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 Auditcommissie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01-07-24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31-07-28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094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241766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HU">
      <a:dk1>
        <a:srgbClr val="000000"/>
      </a:dk1>
      <a:lt1>
        <a:srgbClr val="FFFFFF"/>
      </a:lt1>
      <a:dk2>
        <a:srgbClr val="FEFFFF"/>
      </a:dk2>
      <a:lt2>
        <a:srgbClr val="E7E6E6"/>
      </a:lt2>
      <a:accent1>
        <a:srgbClr val="00A0D2"/>
      </a:accent1>
      <a:accent2>
        <a:srgbClr val="EC0010"/>
      </a:accent2>
      <a:accent3>
        <a:srgbClr val="FEFFFF"/>
      </a:accent3>
      <a:accent4>
        <a:srgbClr val="00A0D2"/>
      </a:accent4>
      <a:accent5>
        <a:srgbClr val="EC0010"/>
      </a:accent5>
      <a:accent6>
        <a:srgbClr val="00A0D2"/>
      </a:accent6>
      <a:hlink>
        <a:srgbClr val="00A0D2"/>
      </a:hlink>
      <a:folHlink>
        <a:srgbClr val="00A0D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l">
          <a:defRPr dirty="0" err="1">
            <a:solidFill>
              <a:srgbClr val="000000"/>
            </a:solidFill>
            <a:latin typeface="Avenir Roman" panose="02000503020000020003" pitchFamily="2" charset="0"/>
          </a:defRPr>
        </a:defPPr>
      </a:lstStyle>
    </a:spDef>
    <a:txDef>
      <a:spPr/>
      <a:bodyPr vert="horz" lIns="0" tIns="45720" rIns="91440" bIns="45720" rtlCol="0">
        <a:norm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U TEMPLATE 2019 NL-DEF" id="{2E75BA8F-8AA3-E54B-BCEF-98A7776F3168}" vid="{404B21A7-EC8C-FB42-A755-675E3F13E0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213</Words>
  <Application>Microsoft Office PowerPoint</Application>
  <PresentationFormat>Widescreen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1_Kantoorthema</vt:lpstr>
      <vt:lpstr>Rooster van aftreden Raad van Toezicht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Rooster van aftreden Raad van Toezicht</dc:title>
  <dc:creator>Sandra Vermeulen</dc:creator>
  <cp:lastModifiedBy>Sandra Vermeulen</cp:lastModifiedBy>
  <cp:revision>23</cp:revision>
  <cp:lastPrinted>2023-03-30T10:43:00Z</cp:lastPrinted>
  <dcterms:created xsi:type="dcterms:W3CDTF">2022-08-03T10:30:23Z</dcterms:created>
  <dcterms:modified xsi:type="dcterms:W3CDTF">2024-03-29T15:17:21Z</dcterms:modified>
</cp:coreProperties>
</file>