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2/7/2019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www.google.nl/url?sa=i&amp;rct=j&amp;q=&amp;esrc=s&amp;source=images&amp;cd=&amp;ved=2ahUKEwio68vsooHeAhUKzaQKHTmIC4sQjRx6BAgBEAU&amp;url=https://allthatsinteresting.com/marilyn-monroe-quotes&amp;psig=AOvVaw3TJpQ7t_uscMb8v6dW4C-4&amp;ust=1539446360783917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s://www.amazon.com/Marilyn-Monroe-Black-White-photo/dp/B00S0PM6I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hyperlink" Target="http://she-wolf-night.blogspot.com/2013/04/golden-girl-project-marilyn-monroe.html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ozy.com/flashback/hollywoods-first-big-silence-breaker-marilyn-monroe/85465" TargetMode="Externa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http://lisacomfort.com/2017/07/24/style-icon-marilyn-monroe/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popsugar.com/celebrity/photo-gallery/42386419/image/42386771/Red-Carpet-Marilyn-Monro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hyperlink" Target="http://www.artfulpostersnyc.com/celebrities/marilyn-monroe-seven-year-it-pp31400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rebloggy.com/post/girl-marilyn-monroe-pin-up-j-cole-idol-50-s-fashion-norma-gene/7179325574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https://medium.com/@theunredacted/marilyn-monroe-6ec4ece7fd3e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europosters.nl/poster/marilyn-monroe-red-lips-v522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google.nl/url?sa=i&amp;rct=j&amp;q=&amp;esrc=s&amp;source=images&amp;cd=&amp;ved=2ahUKEwiKzcygpYHeAhXOsqQKHcg4AesQjRx6BAgBEAU&amp;url=https://www.weareteachers.com/classroom-lighting/&amp;psig=AOvVaw1p8lRDfkwlrwdnhGth3mI3&amp;ust=1539447035880353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hyperlink" Target="https://www.thoughtco.com/marilyn-monroe-1779827" TargetMode="Externa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559E-A946-4167-BC86-524E97A5B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454" y="905708"/>
            <a:ext cx="7149695" cy="1645920"/>
          </a:xfrm>
        </p:spPr>
        <p:txBody>
          <a:bodyPr/>
          <a:lstStyle/>
          <a:p>
            <a:r>
              <a:rPr lang="nl-NL" dirty="0"/>
              <a:t>Marilyn </a:t>
            </a:r>
            <a:r>
              <a:rPr lang="nl-NL" dirty="0" err="1"/>
              <a:t>monroe</a:t>
            </a:r>
            <a:endParaRPr lang="nl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2440A-1588-47A8-95D1-E0BEEBF7E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288" y="2809053"/>
            <a:ext cx="6801612" cy="1239894"/>
          </a:xfrm>
        </p:spPr>
        <p:txBody>
          <a:bodyPr/>
          <a:lstStyle/>
          <a:p>
            <a:r>
              <a:rPr lang="nl-NL" dirty="0" err="1"/>
              <a:t>By</a:t>
            </a:r>
            <a:r>
              <a:rPr lang="nl-NL"/>
              <a:t> Robin Oosterhof</a:t>
            </a:r>
          </a:p>
        </p:txBody>
      </p:sp>
      <p:pic>
        <p:nvPicPr>
          <p:cNvPr id="1026" name="Picture 2" descr="Afbeeldingsresultaat voor marilyn monroe">
            <a:hlinkClick r:id="rId4"/>
            <a:extLst>
              <a:ext uri="{FF2B5EF4-FFF2-40B4-BE49-F238E27FC236}">
                <a16:creationId xmlns:a16="http://schemas.microsoft.com/office/drawing/2014/main" id="{BBFD1F37-DF06-43B5-A950-E8B7606CE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361" y="515182"/>
            <a:ext cx="4020560" cy="514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marilyn monroe quotes">
            <a:hlinkClick r:id="rId6"/>
            <a:extLst>
              <a:ext uri="{FF2B5EF4-FFF2-40B4-BE49-F238E27FC236}">
                <a16:creationId xmlns:a16="http://schemas.microsoft.com/office/drawing/2014/main" id="{224BFC22-2229-481F-AB40-2AC2A9E99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2" y="3429000"/>
            <a:ext cx="5715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ntro">
            <a:hlinkClick r:id="" action="ppaction://media"/>
            <a:extLst>
              <a:ext uri="{FF2B5EF4-FFF2-40B4-BE49-F238E27FC236}">
                <a16:creationId xmlns:a16="http://schemas.microsoft.com/office/drawing/2014/main" id="{BBEEEB12-654B-4D73-91A5-4897AE90E0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88650" y="613961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1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701FF-D0E6-476A-8BA5-D7FD29EF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Who</a:t>
            </a:r>
            <a:r>
              <a:rPr lang="nl-NL" dirty="0"/>
              <a:t> is Marilyn Monroe?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37544-CD27-449E-86AA-E5B461CBC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Model</a:t>
            </a:r>
          </a:p>
          <a:p>
            <a:r>
              <a:rPr lang="nl-NL" dirty="0" err="1"/>
              <a:t>Sex</a:t>
            </a:r>
            <a:r>
              <a:rPr lang="nl-NL" dirty="0"/>
              <a:t> icon</a:t>
            </a:r>
          </a:p>
          <a:p>
            <a:r>
              <a:rPr lang="nl-NL" dirty="0"/>
              <a:t>Moviestar</a:t>
            </a:r>
          </a:p>
          <a:p>
            <a:r>
              <a:rPr lang="nl-NL" dirty="0"/>
              <a:t>Her </a:t>
            </a:r>
            <a:r>
              <a:rPr lang="nl-NL" dirty="0" err="1"/>
              <a:t>own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nl-NL" dirty="0"/>
          </a:p>
          <a:p>
            <a:r>
              <a:rPr lang="nl-NL" dirty="0" err="1"/>
              <a:t>Inspiring</a:t>
            </a:r>
            <a:r>
              <a:rPr lang="nl-NL" dirty="0"/>
              <a:t> quotes</a:t>
            </a:r>
          </a:p>
          <a:p>
            <a:r>
              <a:rPr lang="nl-NL" dirty="0" err="1"/>
              <a:t>Inspiring</a:t>
            </a:r>
            <a:r>
              <a:rPr lang="nl-NL" dirty="0"/>
              <a:t> </a:t>
            </a:r>
            <a:r>
              <a:rPr lang="nl-NL" dirty="0" err="1"/>
              <a:t>woman</a:t>
            </a:r>
            <a:r>
              <a:rPr lang="nl-NL" dirty="0"/>
              <a:t> overall</a:t>
            </a:r>
          </a:p>
          <a:p>
            <a:endParaRPr lang="nl-NL" dirty="0"/>
          </a:p>
        </p:txBody>
      </p:sp>
      <p:pic>
        <p:nvPicPr>
          <p:cNvPr id="2050" name="Picture 2" descr="Afbeeldingsresultaat voor marilyn monroe">
            <a:hlinkClick r:id="rId4"/>
            <a:extLst>
              <a:ext uri="{FF2B5EF4-FFF2-40B4-BE49-F238E27FC236}">
                <a16:creationId xmlns:a16="http://schemas.microsoft.com/office/drawing/2014/main" id="{7857126D-1980-470D-9B69-3F396940D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39" y="2800331"/>
            <a:ext cx="3670311" cy="20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at voor marilyn monroe sex icon">
            <a:hlinkClick r:id="rId6"/>
            <a:extLst>
              <a:ext uri="{FF2B5EF4-FFF2-40B4-BE49-F238E27FC236}">
                <a16:creationId xmlns:a16="http://schemas.microsoft.com/office/drawing/2014/main" id="{692CC7B6-7516-418B-9134-D90E8384A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568" y="4137702"/>
            <a:ext cx="1897432" cy="272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E00441-E07C-42C3-8D45-6A8EDAB2C1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9851" y="5178649"/>
            <a:ext cx="2679970" cy="1429317"/>
          </a:xfrm>
          <a:prstGeom prst="rect">
            <a:avLst/>
          </a:prstGeom>
        </p:spPr>
      </p:pic>
      <p:pic>
        <p:nvPicPr>
          <p:cNvPr id="6" name="Who Is Marilyn Monroe">
            <a:hlinkClick r:id="" action="ppaction://media"/>
            <a:extLst>
              <a:ext uri="{FF2B5EF4-FFF2-40B4-BE49-F238E27FC236}">
                <a16:creationId xmlns:a16="http://schemas.microsoft.com/office/drawing/2014/main" id="{FB6162A8-E812-4218-9DDD-2C744C2619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42181" y="58742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2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C55CA-1DD1-49A5-B5C1-B4463893D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Before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41EEF-34EC-4277-B98B-14D9CCE81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Marilyn Monroe as a person</a:t>
            </a:r>
          </a:p>
          <a:p>
            <a:r>
              <a:rPr lang="nl-NL" dirty="0" err="1"/>
              <a:t>Sex</a:t>
            </a:r>
            <a:r>
              <a:rPr lang="nl-NL" dirty="0"/>
              <a:t> icon</a:t>
            </a:r>
          </a:p>
          <a:p>
            <a:r>
              <a:rPr lang="nl-NL" dirty="0"/>
              <a:t>Movie star</a:t>
            </a:r>
          </a:p>
          <a:p>
            <a:r>
              <a:rPr lang="nl-NL" dirty="0"/>
              <a:t>Style</a:t>
            </a:r>
          </a:p>
        </p:txBody>
      </p:sp>
      <p:pic>
        <p:nvPicPr>
          <p:cNvPr id="3074" name="Picture 2" descr="Afbeeldingsresultaat voor marilyn monroe red carpet">
            <a:hlinkClick r:id="rId4"/>
            <a:extLst>
              <a:ext uri="{FF2B5EF4-FFF2-40B4-BE49-F238E27FC236}">
                <a16:creationId xmlns:a16="http://schemas.microsoft.com/office/drawing/2014/main" id="{29C75F31-77A9-420D-BA7D-12EBA257C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642" y="2453029"/>
            <a:ext cx="3203945" cy="419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fbeeldingsresultaat voor marilyn monroe style">
            <a:hlinkClick r:id="rId6"/>
            <a:extLst>
              <a:ext uri="{FF2B5EF4-FFF2-40B4-BE49-F238E27FC236}">
                <a16:creationId xmlns:a16="http://schemas.microsoft.com/office/drawing/2014/main" id="{EFB6AA49-03C4-4D27-9842-D280985A7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27" y="3305783"/>
            <a:ext cx="2805822" cy="31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efore The Research">
            <a:hlinkClick r:id="" action="ppaction://media"/>
            <a:extLst>
              <a:ext uri="{FF2B5EF4-FFF2-40B4-BE49-F238E27FC236}">
                <a16:creationId xmlns:a16="http://schemas.microsoft.com/office/drawing/2014/main" id="{62F6D84E-5E1B-4ED6-9BEB-FAF21D441A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6074" y="5918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59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8E39-CDED-4159-B1A8-5C7084068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D69B3-A2AF-4DE6-908F-42AC53E37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Childhood</a:t>
            </a:r>
            <a:endParaRPr lang="nl-NL" dirty="0"/>
          </a:p>
          <a:p>
            <a:r>
              <a:rPr lang="nl-NL" dirty="0"/>
              <a:t>How </a:t>
            </a:r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she</a:t>
            </a:r>
            <a:r>
              <a:rPr lang="nl-NL" dirty="0"/>
              <a:t> </a:t>
            </a:r>
            <a:r>
              <a:rPr lang="nl-NL" dirty="0" err="1"/>
              <a:t>become</a:t>
            </a:r>
            <a:r>
              <a:rPr lang="nl-NL" dirty="0"/>
              <a:t> </a:t>
            </a:r>
            <a:r>
              <a:rPr lang="nl-NL" dirty="0" err="1"/>
              <a:t>an</a:t>
            </a:r>
            <a:r>
              <a:rPr lang="nl-NL" dirty="0"/>
              <a:t> </a:t>
            </a:r>
            <a:r>
              <a:rPr lang="nl-NL" dirty="0" err="1"/>
              <a:t>actress</a:t>
            </a:r>
            <a:r>
              <a:rPr lang="nl-NL" dirty="0"/>
              <a:t>?</a:t>
            </a:r>
          </a:p>
          <a:p>
            <a:r>
              <a:rPr lang="nl-NL" dirty="0"/>
              <a:t>How </a:t>
            </a:r>
            <a:r>
              <a:rPr lang="nl-NL" dirty="0" err="1"/>
              <a:t>did</a:t>
            </a:r>
            <a:r>
              <a:rPr lang="nl-NL" dirty="0"/>
              <a:t> </a:t>
            </a:r>
            <a:r>
              <a:rPr lang="nl-NL" dirty="0" err="1"/>
              <a:t>she</a:t>
            </a:r>
            <a:r>
              <a:rPr lang="nl-NL" dirty="0"/>
              <a:t> </a:t>
            </a:r>
            <a:r>
              <a:rPr lang="nl-NL" dirty="0" err="1"/>
              <a:t>become</a:t>
            </a:r>
            <a:r>
              <a:rPr lang="nl-NL" dirty="0"/>
              <a:t> a </a:t>
            </a:r>
            <a:r>
              <a:rPr lang="nl-NL" dirty="0" err="1"/>
              <a:t>sex</a:t>
            </a:r>
            <a:r>
              <a:rPr lang="nl-NL" dirty="0"/>
              <a:t> icon?</a:t>
            </a:r>
          </a:p>
          <a:p>
            <a:r>
              <a:rPr lang="nl-NL" dirty="0" err="1"/>
              <a:t>Why</a:t>
            </a:r>
            <a:r>
              <a:rPr lang="nl-NL" dirty="0"/>
              <a:t> is </a:t>
            </a:r>
            <a:r>
              <a:rPr lang="nl-NL" dirty="0" err="1"/>
              <a:t>she</a:t>
            </a:r>
            <a:r>
              <a:rPr lang="nl-NL" dirty="0"/>
              <a:t> </a:t>
            </a:r>
            <a:r>
              <a:rPr lang="nl-NL" dirty="0" err="1"/>
              <a:t>so</a:t>
            </a:r>
            <a:r>
              <a:rPr lang="nl-NL" dirty="0"/>
              <a:t> </a:t>
            </a:r>
            <a:r>
              <a:rPr lang="nl-NL" dirty="0" err="1"/>
              <a:t>inspiring</a:t>
            </a:r>
            <a:r>
              <a:rPr lang="nl-NL" dirty="0"/>
              <a:t>?</a:t>
            </a:r>
          </a:p>
          <a:p>
            <a:r>
              <a:rPr lang="nl-NL" dirty="0"/>
              <a:t>The </a:t>
            </a:r>
            <a:r>
              <a:rPr lang="nl-NL" dirty="0" err="1"/>
              <a:t>materials</a:t>
            </a:r>
            <a:r>
              <a:rPr lang="nl-NL" dirty="0"/>
              <a:t> I </a:t>
            </a:r>
            <a:r>
              <a:rPr lang="nl-NL" dirty="0" err="1"/>
              <a:t>researched</a:t>
            </a:r>
            <a:endParaRPr lang="nl-NL" dirty="0"/>
          </a:p>
        </p:txBody>
      </p:sp>
      <p:pic>
        <p:nvPicPr>
          <p:cNvPr id="4100" name="Picture 4" descr="Afbeeldingsresultaat voor marilyn monroe pin up">
            <a:hlinkClick r:id="rId4"/>
            <a:extLst>
              <a:ext uri="{FF2B5EF4-FFF2-40B4-BE49-F238E27FC236}">
                <a16:creationId xmlns:a16="http://schemas.microsoft.com/office/drawing/2014/main" id="{67322753-3DDC-4112-A816-534B4F347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5" y="4701801"/>
            <a:ext cx="2076451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marilyn monroe pin up">
            <a:hlinkClick r:id="rId6"/>
            <a:extLst>
              <a:ext uri="{FF2B5EF4-FFF2-40B4-BE49-F238E27FC236}">
                <a16:creationId xmlns:a16="http://schemas.microsoft.com/office/drawing/2014/main" id="{DEDFBD3C-4DD8-46CF-8EA8-4189CE2EA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710" y="2324464"/>
            <a:ext cx="2971833" cy="445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he Research">
            <a:hlinkClick r:id="" action="ppaction://media"/>
            <a:extLst>
              <a:ext uri="{FF2B5EF4-FFF2-40B4-BE49-F238E27FC236}">
                <a16:creationId xmlns:a16="http://schemas.microsoft.com/office/drawing/2014/main" id="{44F9B402-2A4B-4E0B-8587-AE52A0F1C7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737100" y="569010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7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6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A931F-A0E2-440D-AE13-3CEFFDD9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After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2B748-EFD7-4F8C-9DEC-17897A61E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Different view on her</a:t>
            </a:r>
          </a:p>
          <a:p>
            <a:r>
              <a:rPr lang="nl-NL" dirty="0"/>
              <a:t>More </a:t>
            </a:r>
            <a:r>
              <a:rPr lang="nl-NL" dirty="0" err="1"/>
              <a:t>inspiring</a:t>
            </a:r>
            <a:endParaRPr lang="nl-NL" dirty="0"/>
          </a:p>
          <a:p>
            <a:r>
              <a:rPr lang="nl-NL" dirty="0"/>
              <a:t>I found out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things</a:t>
            </a:r>
            <a:r>
              <a:rPr lang="nl-NL" dirty="0"/>
              <a:t> I </a:t>
            </a:r>
            <a:r>
              <a:rPr lang="nl-NL" dirty="0" err="1"/>
              <a:t>wanted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know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her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122" name="Picture 2" descr="Afbeeldingsresultaat voor marilyn monroe model">
            <a:hlinkClick r:id="rId4"/>
            <a:extLst>
              <a:ext uri="{FF2B5EF4-FFF2-40B4-BE49-F238E27FC236}">
                <a16:creationId xmlns:a16="http://schemas.microsoft.com/office/drawing/2014/main" id="{0F05E0ED-B454-49E6-97A8-80DFFE583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637" y="2326690"/>
            <a:ext cx="2937245" cy="442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beeldingsresultaat voor marilyn monroe model">
            <a:hlinkClick r:id="rId6"/>
            <a:extLst>
              <a:ext uri="{FF2B5EF4-FFF2-40B4-BE49-F238E27FC236}">
                <a16:creationId xmlns:a16="http://schemas.microsoft.com/office/drawing/2014/main" id="{E5B7C3F8-0380-4EE1-83AD-0E04CFFE4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460" y="4149218"/>
            <a:ext cx="3904540" cy="260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ter The Research">
            <a:hlinkClick r:id="" action="ppaction://media"/>
            <a:extLst>
              <a:ext uri="{FF2B5EF4-FFF2-40B4-BE49-F238E27FC236}">
                <a16:creationId xmlns:a16="http://schemas.microsoft.com/office/drawing/2014/main" id="{0E8E46ED-08D9-4E15-A93A-2026FBA9B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" y="504433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7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64F8B-62B9-4E23-BF78-02C977A7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</a:t>
            </a:r>
            <a:r>
              <a:rPr lang="nl-NL" dirty="0" err="1"/>
              <a:t>the</a:t>
            </a:r>
            <a:r>
              <a:rPr lang="nl-NL" dirty="0"/>
              <a:t>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2D14F-95F2-400C-9FEF-350A157E7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/>
              <a:t>inspiring</a:t>
            </a:r>
            <a:r>
              <a:rPr lang="nl-NL" dirty="0"/>
              <a:t> </a:t>
            </a:r>
            <a:r>
              <a:rPr lang="nl-NL" dirty="0" err="1"/>
              <a:t>women</a:t>
            </a:r>
            <a:endParaRPr lang="nl-NL" dirty="0"/>
          </a:p>
          <a:p>
            <a:r>
              <a:rPr lang="nl-NL" dirty="0"/>
              <a:t>Different types of </a:t>
            </a:r>
            <a:r>
              <a:rPr lang="nl-NL" dirty="0" err="1"/>
              <a:t>exercizes</a:t>
            </a:r>
            <a:endParaRPr lang="nl-NL" dirty="0"/>
          </a:p>
          <a:p>
            <a:r>
              <a:rPr lang="nl-NL" dirty="0"/>
              <a:t>General </a:t>
            </a:r>
            <a:r>
              <a:rPr lang="nl-NL" dirty="0" err="1"/>
              <a:t>knowledge</a:t>
            </a:r>
            <a:endParaRPr lang="nl-NL" dirty="0"/>
          </a:p>
        </p:txBody>
      </p:sp>
      <p:pic>
        <p:nvPicPr>
          <p:cNvPr id="6146" name="Picture 2" descr="Afbeeldingsresultaat voor marilyn monroe model">
            <a:hlinkClick r:id="rId4"/>
            <a:extLst>
              <a:ext uri="{FF2B5EF4-FFF2-40B4-BE49-F238E27FC236}">
                <a16:creationId xmlns:a16="http://schemas.microsoft.com/office/drawing/2014/main" id="{506F645F-AA32-4FC9-A0A9-CDF901408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921" y="3089942"/>
            <a:ext cx="2934079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E01B7E-4D01-47A2-8562-1519E487F7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5140" y="3783620"/>
            <a:ext cx="3975101" cy="2797294"/>
          </a:xfrm>
          <a:prstGeom prst="rect">
            <a:avLst/>
          </a:prstGeom>
        </p:spPr>
      </p:pic>
      <p:pic>
        <p:nvPicPr>
          <p:cNvPr id="6152" name="Picture 8" descr="Afbeeldingsresultaat voor classroom">
            <a:hlinkClick r:id="rId7"/>
            <a:extLst>
              <a:ext uri="{FF2B5EF4-FFF2-40B4-BE49-F238E27FC236}">
                <a16:creationId xmlns:a16="http://schemas.microsoft.com/office/drawing/2014/main" id="{A2DC137C-6BEB-4B89-8CA3-0A374A9A9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6" y="4704589"/>
            <a:ext cx="2868731" cy="161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n The Classroom">
            <a:hlinkClick r:id="" action="ppaction://media"/>
            <a:extLst>
              <a:ext uri="{FF2B5EF4-FFF2-40B4-BE49-F238E27FC236}">
                <a16:creationId xmlns:a16="http://schemas.microsoft.com/office/drawing/2014/main" id="{1F4704BB-A4EA-4CFF-9570-11FBB7A95F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6334" y="39179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7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2963</TotalTime>
  <Words>95</Words>
  <Application>Microsoft Office PowerPoint</Application>
  <PresentationFormat>Widescreen</PresentationFormat>
  <Paragraphs>29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Parcel</vt:lpstr>
      <vt:lpstr>Marilyn monroe</vt:lpstr>
      <vt:lpstr>Who is Marilyn Monroe?</vt:lpstr>
      <vt:lpstr>Before the research</vt:lpstr>
      <vt:lpstr>The research</vt:lpstr>
      <vt:lpstr>After the research</vt:lpstr>
      <vt:lpstr>In the classroom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documentary</dc:title>
  <dc:creator>Robin Oosterhof</dc:creator>
  <cp:lastModifiedBy>Liza van Renesse</cp:lastModifiedBy>
  <cp:revision>12</cp:revision>
  <dcterms:created xsi:type="dcterms:W3CDTF">2018-10-01T10:36:37Z</dcterms:created>
  <dcterms:modified xsi:type="dcterms:W3CDTF">2019-02-07T08:08:42Z</dcterms:modified>
</cp:coreProperties>
</file>