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24"/>
  </p:notesMasterIdLst>
  <p:sldIdLst>
    <p:sldId id="667" r:id="rId2"/>
    <p:sldId id="662" r:id="rId3"/>
    <p:sldId id="462" r:id="rId4"/>
    <p:sldId id="663" r:id="rId5"/>
    <p:sldId id="269" r:id="rId6"/>
    <p:sldId id="651" r:id="rId7"/>
    <p:sldId id="668" r:id="rId8"/>
    <p:sldId id="666" r:id="rId9"/>
    <p:sldId id="507" r:id="rId10"/>
    <p:sldId id="682" r:id="rId11"/>
    <p:sldId id="560" r:id="rId12"/>
    <p:sldId id="644" r:id="rId13"/>
    <p:sldId id="647" r:id="rId14"/>
    <p:sldId id="544" r:id="rId15"/>
    <p:sldId id="645" r:id="rId16"/>
    <p:sldId id="648" r:id="rId17"/>
    <p:sldId id="559" r:id="rId18"/>
    <p:sldId id="681" r:id="rId19"/>
    <p:sldId id="542" r:id="rId20"/>
    <p:sldId id="536" r:id="rId21"/>
    <p:sldId id="680" r:id="rId22"/>
    <p:sldId id="678" r:id="rId23"/>
  </p:sldIdLst>
  <p:sldSz cx="12192000" cy="6858000"/>
  <p:notesSz cx="6858000" cy="9144000"/>
  <p:embeddedFontLst>
    <p:embeddedFont>
      <p:font typeface="Arial Black" panose="020B0A04020102020204" pitchFamily="34" charset="0"/>
      <p:bold r:id="rId25"/>
    </p:embeddedFont>
    <p:embeddedFont>
      <p:font typeface="Avenir Next LT Pro" panose="020B0504020202020204" pitchFamily="34" charset="0"/>
      <p:regular r:id="rId26"/>
      <p:bold r:id="rId27"/>
      <p:italic r:id="rId28"/>
      <p:boldItalic r:id="rId29"/>
    </p:embeddedFont>
    <p:embeddedFont>
      <p:font typeface="Avenir Next LT Pro Demi" panose="020B0704020202020204" pitchFamily="34" charset="0"/>
      <p:bold r:id="rId30"/>
      <p:boldItalic r:id="rId31"/>
    </p:embeddedFont>
    <p:embeddedFont>
      <p:font typeface="Roboto" panose="02000000000000000000" pitchFamily="2" charset="0"/>
      <p:regular r:id="rId32"/>
      <p:bold r:id="rId33"/>
      <p:italic r:id="rId34"/>
      <p:boldItalic r:id="rId35"/>
    </p:embeddedFont>
    <p:embeddedFont>
      <p:font typeface="Verdana" panose="020B060403050404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4" pos="73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bastiaan van geelen" initials="svg" lastIdx="1" clrIdx="0">
    <p:extLst>
      <p:ext uri="{19B8F6BF-5375-455C-9EA6-DF929625EA0E}">
        <p15:presenceInfo xmlns:p15="http://schemas.microsoft.com/office/powerpoint/2012/main" userId="S::sebastiaan@brandbunch.onmicrosoft.com::15413809-97b8-42b1-818b-d9984fe149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D4"/>
    <a:srgbClr val="CCFFFF"/>
    <a:srgbClr val="8AD0F7"/>
    <a:srgbClr val="ED0010"/>
    <a:srgbClr val="00A0D2"/>
    <a:srgbClr val="0099D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993" autoAdjust="0"/>
  </p:normalViewPr>
  <p:slideViewPr>
    <p:cSldViewPr snapToObjects="1" showGuides="1">
      <p:cViewPr varScale="1">
        <p:scale>
          <a:sx n="40" d="100"/>
          <a:sy n="40" d="100"/>
        </p:scale>
        <p:origin x="776" y="32"/>
      </p:cViewPr>
      <p:guideLst>
        <p:guide orient="horz" pos="2160"/>
        <p:guide pos="3840"/>
        <p:guide pos="7333"/>
      </p:guideLst>
    </p:cSldViewPr>
  </p:slideViewPr>
  <p:outlineViewPr>
    <p:cViewPr>
      <p:scale>
        <a:sx n="33" d="100"/>
        <a:sy n="33" d="100"/>
      </p:scale>
      <p:origin x="0" y="-31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95BC66C1-9637-2447-9163-D2512F5536E8}" type="datetimeFigureOut">
              <a:rPr lang="en-US" smtClean="0"/>
              <a:pPr/>
              <a:t>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87861974-9E8E-6746-92D0-7BB71B3C7E10}" type="slidenum">
              <a:rPr lang="en-US" smtClean="0"/>
              <a:pPr/>
              <a:t>‹#›</a:t>
            </a:fld>
            <a:endParaRPr lang="en-US" dirty="0"/>
          </a:p>
        </p:txBody>
      </p:sp>
    </p:spTree>
    <p:extLst>
      <p:ext uri="{BB962C8B-B14F-4D97-AF65-F5344CB8AC3E}">
        <p14:creationId xmlns:p14="http://schemas.microsoft.com/office/powerpoint/2010/main" val="56589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861974-9E8E-6746-92D0-7BB71B3C7E10}" type="slidenum">
              <a:rPr lang="en-US" smtClean="0"/>
              <a:pPr/>
              <a:t>1</a:t>
            </a:fld>
            <a:endParaRPr lang="en-US" dirty="0"/>
          </a:p>
        </p:txBody>
      </p:sp>
    </p:spTree>
    <p:extLst>
      <p:ext uri="{BB962C8B-B14F-4D97-AF65-F5344CB8AC3E}">
        <p14:creationId xmlns:p14="http://schemas.microsoft.com/office/powerpoint/2010/main" val="3591511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Het </a:t>
            </a:r>
            <a:r>
              <a:rPr lang="en-US" dirty="0" err="1"/>
              <a:t>pabo</a:t>
            </a:r>
            <a:r>
              <a:rPr lang="en-US" dirty="0"/>
              <a:t> curriculum </a:t>
            </a:r>
            <a:r>
              <a:rPr lang="en-US" dirty="0" err="1"/>
              <a:t>bestaat</a:t>
            </a:r>
            <a:r>
              <a:rPr lang="en-US" dirty="0"/>
              <a:t> </a:t>
            </a:r>
            <a:r>
              <a:rPr lang="en-US" dirty="0" err="1"/>
              <a:t>uit</a:t>
            </a:r>
            <a:r>
              <a:rPr lang="en-US" dirty="0"/>
              <a:t> </a:t>
            </a:r>
            <a:r>
              <a:rPr lang="en-US" dirty="0" err="1"/>
              <a:t>een</a:t>
            </a:r>
            <a:r>
              <a:rPr lang="en-US" dirty="0"/>
              <a:t> </a:t>
            </a:r>
            <a:r>
              <a:rPr lang="en-US" dirty="0" err="1"/>
              <a:t>behoorlijk</a:t>
            </a:r>
            <a:r>
              <a:rPr lang="en-US" dirty="0"/>
              <a:t> </a:t>
            </a:r>
            <a:r>
              <a:rPr lang="en-US" dirty="0" err="1"/>
              <a:t>dichtgetimmerd</a:t>
            </a:r>
            <a:r>
              <a:rPr lang="en-US" dirty="0"/>
              <a:t> curriculum met </a:t>
            </a:r>
            <a:r>
              <a:rPr lang="en-US" dirty="0" err="1"/>
              <a:t>veel</a:t>
            </a:r>
            <a:r>
              <a:rPr lang="en-US" dirty="0"/>
              <a:t> </a:t>
            </a:r>
            <a:r>
              <a:rPr lang="en-US" dirty="0" err="1"/>
              <a:t>summatieve</a:t>
            </a:r>
            <a:r>
              <a:rPr lang="en-US" dirty="0"/>
              <a:t> </a:t>
            </a:r>
            <a:r>
              <a:rPr lang="en-US" dirty="0" err="1"/>
              <a:t>toetsen</a:t>
            </a:r>
            <a:r>
              <a:rPr lang="en-US" dirty="0"/>
              <a:t>.</a:t>
            </a:r>
          </a:p>
        </p:txBody>
      </p:sp>
      <p:sp>
        <p:nvSpPr>
          <p:cNvPr id="4" name="Slide Number Placeholder 3"/>
          <p:cNvSpPr>
            <a:spLocks noGrp="1"/>
          </p:cNvSpPr>
          <p:nvPr>
            <p:ph type="sldNum" sz="quarter" idx="5"/>
          </p:nvPr>
        </p:nvSpPr>
        <p:spPr/>
        <p:txBody>
          <a:bodyPr/>
          <a:lstStyle/>
          <a:p>
            <a:fld id="{87861974-9E8E-6746-92D0-7BB71B3C7E10}" type="slidenum">
              <a:rPr lang="en-US" smtClean="0"/>
              <a:t>10</a:t>
            </a:fld>
            <a:endParaRPr lang="en-US"/>
          </a:p>
        </p:txBody>
      </p:sp>
    </p:spTree>
    <p:extLst>
      <p:ext uri="{BB962C8B-B14F-4D97-AF65-F5344CB8AC3E}">
        <p14:creationId xmlns:p14="http://schemas.microsoft.com/office/powerpoint/2010/main" val="3297435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 afgelopen jaren wordt de student steeds meer centraal in het feedback proces gezet. Het gaat steeds minder over dat feedback informatie alleen maar aan studenten wordt gestuurd. Het gaat steeds meer over hoe de feedback wordt ontvangen door de student. </a:t>
            </a:r>
          </a:p>
        </p:txBody>
      </p:sp>
      <p:sp>
        <p:nvSpPr>
          <p:cNvPr id="4" name="Slide Number Placeholder 3"/>
          <p:cNvSpPr>
            <a:spLocks noGrp="1"/>
          </p:cNvSpPr>
          <p:nvPr>
            <p:ph type="sldNum" sz="quarter" idx="5"/>
          </p:nvPr>
        </p:nvSpPr>
        <p:spPr/>
        <p:txBody>
          <a:bodyPr/>
          <a:lstStyle/>
          <a:p>
            <a:fld id="{C77F9A8C-0065-4889-A6CE-9B131F05386C}" type="slidenum">
              <a:rPr lang="nl-NL" smtClean="0"/>
              <a:t>11</a:t>
            </a:fld>
            <a:endParaRPr lang="nl-NL"/>
          </a:p>
        </p:txBody>
      </p:sp>
    </p:spTree>
    <p:extLst>
      <p:ext uri="{BB962C8B-B14F-4D97-AF65-F5344CB8AC3E}">
        <p14:creationId xmlns:p14="http://schemas.microsoft.com/office/powerpoint/2010/main" val="84627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het experiment </a:t>
            </a:r>
            <a:r>
              <a:rPr lang="en-US" dirty="0" err="1"/>
              <a:t>hebben</a:t>
            </a:r>
            <a:r>
              <a:rPr lang="en-US" dirty="0"/>
              <a:t> we twee </a:t>
            </a:r>
            <a:r>
              <a:rPr lang="en-US" dirty="0" err="1"/>
              <a:t>cursussen</a:t>
            </a:r>
            <a:r>
              <a:rPr lang="en-US" dirty="0"/>
              <a:t> van 10 EC die </a:t>
            </a:r>
            <a:r>
              <a:rPr lang="en-US" dirty="0" err="1"/>
              <a:t>geroosterd</a:t>
            </a:r>
            <a:r>
              <a:rPr lang="en-US" dirty="0"/>
              <a:t> </a:t>
            </a:r>
            <a:r>
              <a:rPr lang="en-US" dirty="0" err="1"/>
              <a:t>zijn</a:t>
            </a:r>
            <a:r>
              <a:rPr lang="en-US" dirty="0"/>
              <a:t> over </a:t>
            </a:r>
            <a:r>
              <a:rPr lang="en-US" dirty="0" err="1"/>
              <a:t>een</a:t>
            </a:r>
            <a:r>
              <a:rPr lang="en-US" dirty="0"/>
              <a:t> half </a:t>
            </a:r>
            <a:r>
              <a:rPr lang="en-US" dirty="0" err="1"/>
              <a:t>jaar</a:t>
            </a:r>
            <a:r>
              <a:rPr lang="en-US" dirty="0"/>
              <a:t> (semester): de cursus De </a:t>
            </a:r>
            <a:r>
              <a:rPr lang="en-US" dirty="0" err="1"/>
              <a:t>leerKRACHT</a:t>
            </a:r>
            <a:r>
              <a:rPr lang="en-US" dirty="0"/>
              <a:t> en de cursus Op </a:t>
            </a:r>
            <a:r>
              <a:rPr lang="en-US" dirty="0" err="1"/>
              <a:t>Avontuur</a:t>
            </a:r>
            <a:r>
              <a:rPr lang="en-US" dirty="0"/>
              <a:t>. Door </a:t>
            </a:r>
            <a:r>
              <a:rPr lang="en-US" dirty="0" err="1"/>
              <a:t>langere</a:t>
            </a:r>
            <a:r>
              <a:rPr lang="en-US" dirty="0"/>
              <a:t> </a:t>
            </a:r>
            <a:r>
              <a:rPr lang="en-US" dirty="0" err="1"/>
              <a:t>leerlijnen</a:t>
            </a:r>
            <a:r>
              <a:rPr lang="en-US" dirty="0"/>
              <a:t> </a:t>
            </a:r>
            <a:r>
              <a:rPr lang="en-US" dirty="0" err="1"/>
              <a:t>te</a:t>
            </a:r>
            <a:r>
              <a:rPr lang="en-US" dirty="0"/>
              <a:t> </a:t>
            </a:r>
            <a:r>
              <a:rPr lang="en-US" dirty="0" err="1"/>
              <a:t>gebruiken</a:t>
            </a:r>
            <a:r>
              <a:rPr lang="en-US" dirty="0"/>
              <a:t> </a:t>
            </a:r>
            <a:r>
              <a:rPr lang="en-US" dirty="0" err="1"/>
              <a:t>krijgen</a:t>
            </a:r>
            <a:r>
              <a:rPr lang="en-US" dirty="0"/>
              <a:t> </a:t>
            </a:r>
            <a:r>
              <a:rPr lang="en-US" dirty="0" err="1"/>
              <a:t>studenten</a:t>
            </a:r>
            <a:r>
              <a:rPr lang="en-US" dirty="0"/>
              <a:t> </a:t>
            </a:r>
            <a:r>
              <a:rPr lang="en-US" dirty="0" err="1"/>
              <a:t>meer</a:t>
            </a:r>
            <a:r>
              <a:rPr lang="en-US" dirty="0"/>
              <a:t> de </a:t>
            </a:r>
            <a:r>
              <a:rPr lang="en-US" dirty="0" err="1"/>
              <a:t>tijd</a:t>
            </a:r>
            <a:r>
              <a:rPr lang="en-US" dirty="0"/>
              <a:t> om </a:t>
            </a:r>
            <a:r>
              <a:rPr lang="en-US" dirty="0" err="1"/>
              <a:t>te</a:t>
            </a:r>
            <a:r>
              <a:rPr lang="en-US" dirty="0"/>
              <a:t> </a:t>
            </a:r>
            <a:r>
              <a:rPr lang="en-US" dirty="0" err="1"/>
              <a:t>leren</a:t>
            </a:r>
            <a:r>
              <a:rPr lang="en-US" dirty="0"/>
              <a:t>.</a:t>
            </a:r>
          </a:p>
        </p:txBody>
      </p:sp>
      <p:sp>
        <p:nvSpPr>
          <p:cNvPr id="4" name="Slide Number Placeholder 3"/>
          <p:cNvSpPr>
            <a:spLocks noGrp="1"/>
          </p:cNvSpPr>
          <p:nvPr>
            <p:ph type="sldNum" sz="quarter" idx="5"/>
          </p:nvPr>
        </p:nvSpPr>
        <p:spPr/>
        <p:txBody>
          <a:bodyPr/>
          <a:lstStyle/>
          <a:p>
            <a:fld id="{87861974-9E8E-6746-92D0-7BB71B3C7E10}" type="slidenum">
              <a:rPr lang="en-US" smtClean="0"/>
              <a:t>12</a:t>
            </a:fld>
            <a:endParaRPr lang="en-US"/>
          </a:p>
        </p:txBody>
      </p:sp>
    </p:spTree>
    <p:extLst>
      <p:ext uri="{BB962C8B-B14F-4D97-AF65-F5344CB8AC3E}">
        <p14:creationId xmlns:p14="http://schemas.microsoft.com/office/powerpoint/2010/main" val="2523969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Doordat</a:t>
            </a:r>
            <a:r>
              <a:rPr lang="en-US" dirty="0"/>
              <a:t> </a:t>
            </a:r>
            <a:r>
              <a:rPr lang="en-US" dirty="0" err="1"/>
              <a:t>verschillende</a:t>
            </a:r>
            <a:r>
              <a:rPr lang="en-US" dirty="0"/>
              <a:t> feedback </a:t>
            </a:r>
            <a:r>
              <a:rPr lang="en-US" dirty="0" err="1"/>
              <a:t>gevers</a:t>
            </a:r>
            <a:r>
              <a:rPr lang="en-US" dirty="0"/>
              <a:t> op </a:t>
            </a:r>
            <a:r>
              <a:rPr lang="en-US" dirty="0" err="1"/>
              <a:t>verschillende</a:t>
            </a:r>
            <a:r>
              <a:rPr lang="en-US" dirty="0"/>
              <a:t> </a:t>
            </a:r>
            <a:r>
              <a:rPr lang="en-US" dirty="0" err="1"/>
              <a:t>momenten</a:t>
            </a:r>
            <a:r>
              <a:rPr lang="en-US" dirty="0"/>
              <a:t> </a:t>
            </a:r>
            <a:r>
              <a:rPr lang="en-US" dirty="0" err="1"/>
              <a:t>hun</a:t>
            </a:r>
            <a:r>
              <a:rPr lang="en-US" dirty="0"/>
              <a:t> </a:t>
            </a:r>
            <a:r>
              <a:rPr lang="en-US" dirty="0" err="1"/>
              <a:t>beoordeling</a:t>
            </a:r>
            <a:r>
              <a:rPr lang="en-US" dirty="0"/>
              <a:t> en feedback </a:t>
            </a:r>
            <a:r>
              <a:rPr lang="en-US" dirty="0" err="1"/>
              <a:t>geven</a:t>
            </a:r>
            <a:r>
              <a:rPr lang="en-US" dirty="0"/>
              <a:t> op de </a:t>
            </a:r>
            <a:r>
              <a:rPr lang="en-US" dirty="0" err="1"/>
              <a:t>producten</a:t>
            </a:r>
            <a:r>
              <a:rPr lang="en-US" dirty="0"/>
              <a:t> en </a:t>
            </a:r>
            <a:r>
              <a:rPr lang="en-US" dirty="0" err="1"/>
              <a:t>prestaties</a:t>
            </a:r>
            <a:r>
              <a:rPr lang="en-US" dirty="0"/>
              <a:t> </a:t>
            </a:r>
            <a:r>
              <a:rPr lang="en-US" dirty="0" err="1"/>
              <a:t>ontstaat</a:t>
            </a:r>
            <a:r>
              <a:rPr lang="en-US" dirty="0"/>
              <a:t> </a:t>
            </a:r>
            <a:r>
              <a:rPr lang="en-US" dirty="0" err="1"/>
              <a:t>een</a:t>
            </a:r>
            <a:r>
              <a:rPr lang="en-US" dirty="0"/>
              <a:t> mix van </a:t>
            </a:r>
            <a:r>
              <a:rPr lang="en-US" dirty="0" err="1"/>
              <a:t>datapunten</a:t>
            </a:r>
            <a:r>
              <a:rPr lang="en-US" dirty="0"/>
              <a:t> </a:t>
            </a:r>
          </a:p>
        </p:txBody>
      </p:sp>
      <p:sp>
        <p:nvSpPr>
          <p:cNvPr id="4" name="Slide Number Placeholder 3"/>
          <p:cNvSpPr>
            <a:spLocks noGrp="1"/>
          </p:cNvSpPr>
          <p:nvPr>
            <p:ph type="sldNum" sz="quarter" idx="5"/>
          </p:nvPr>
        </p:nvSpPr>
        <p:spPr/>
        <p:txBody>
          <a:bodyPr/>
          <a:lstStyle/>
          <a:p>
            <a:fld id="{87861974-9E8E-6746-92D0-7BB71B3C7E10}" type="slidenum">
              <a:rPr lang="en-US" smtClean="0"/>
              <a:t>13</a:t>
            </a:fld>
            <a:endParaRPr lang="en-US"/>
          </a:p>
        </p:txBody>
      </p:sp>
    </p:spTree>
    <p:extLst>
      <p:ext uri="{BB962C8B-B14F-4D97-AF65-F5344CB8AC3E}">
        <p14:creationId xmlns:p14="http://schemas.microsoft.com/office/powerpoint/2010/main" val="2740969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het </a:t>
            </a:r>
            <a:r>
              <a:rPr lang="en-US" dirty="0" err="1"/>
              <a:t>digitale</a:t>
            </a:r>
            <a:r>
              <a:rPr lang="en-US" dirty="0"/>
              <a:t> portfolio </a:t>
            </a:r>
            <a:r>
              <a:rPr lang="en-US" dirty="0" err="1"/>
              <a:t>wordt</a:t>
            </a:r>
            <a:r>
              <a:rPr lang="en-US" dirty="0"/>
              <a:t> de </a:t>
            </a:r>
            <a:r>
              <a:rPr lang="en-US" dirty="0" err="1"/>
              <a:t>narratieve</a:t>
            </a:r>
            <a:r>
              <a:rPr lang="en-US" dirty="0"/>
              <a:t> feedback </a:t>
            </a:r>
            <a:r>
              <a:rPr lang="en-US" dirty="0" err="1"/>
              <a:t>opgenomen</a:t>
            </a:r>
            <a:r>
              <a:rPr lang="en-US" dirty="0"/>
              <a:t> door de </a:t>
            </a:r>
            <a:r>
              <a:rPr lang="en-US" dirty="0" err="1"/>
              <a:t>feedbackgevers</a:t>
            </a:r>
            <a:r>
              <a:rPr lang="en-US" dirty="0"/>
              <a:t>. In de </a:t>
            </a:r>
            <a:r>
              <a:rPr lang="en-US" dirty="0" err="1"/>
              <a:t>kolommen</a:t>
            </a:r>
            <a:r>
              <a:rPr lang="en-US" dirty="0"/>
              <a:t> wat </a:t>
            </a:r>
            <a:r>
              <a:rPr lang="en-US" dirty="0" err="1"/>
              <a:t>gaat</a:t>
            </a:r>
            <a:r>
              <a:rPr lang="en-US" dirty="0"/>
              <a:t> </a:t>
            </a:r>
            <a:r>
              <a:rPr lang="en-US" dirty="0" err="1"/>
              <a:t>goed</a:t>
            </a:r>
            <a:r>
              <a:rPr lang="en-US" dirty="0"/>
              <a:t> en wat </a:t>
            </a:r>
            <a:r>
              <a:rPr lang="en-US" dirty="0" err="1"/>
              <a:t>kan</a:t>
            </a:r>
            <a:r>
              <a:rPr lang="en-US" dirty="0"/>
              <a:t> </a:t>
            </a:r>
            <a:r>
              <a:rPr lang="en-US" dirty="0" err="1"/>
              <a:t>beter</a:t>
            </a:r>
            <a:r>
              <a:rPr lang="en-US" dirty="0"/>
              <a:t> is </a:t>
            </a:r>
            <a:r>
              <a:rPr lang="en-US" dirty="0" err="1"/>
              <a:t>precies</a:t>
            </a:r>
            <a:r>
              <a:rPr lang="en-US" dirty="0"/>
              <a:t> </a:t>
            </a:r>
            <a:r>
              <a:rPr lang="en-US" dirty="0" err="1"/>
              <a:t>terug</a:t>
            </a:r>
            <a:r>
              <a:rPr lang="en-US" dirty="0"/>
              <a:t> </a:t>
            </a:r>
            <a:r>
              <a:rPr lang="en-US" dirty="0" err="1"/>
              <a:t>te</a:t>
            </a:r>
            <a:r>
              <a:rPr lang="en-US" dirty="0"/>
              <a:t> </a:t>
            </a:r>
            <a:r>
              <a:rPr lang="en-US" dirty="0" err="1"/>
              <a:t>lezen</a:t>
            </a:r>
            <a:r>
              <a:rPr lang="en-US" dirty="0"/>
              <a:t> wat </a:t>
            </a:r>
            <a:r>
              <a:rPr lang="en-US" dirty="0" err="1"/>
              <a:t>zij</a:t>
            </a:r>
            <a:r>
              <a:rPr lang="en-US" dirty="0"/>
              <a:t> </a:t>
            </a:r>
            <a:r>
              <a:rPr lang="en-US" dirty="0" err="1"/>
              <a:t>vonden</a:t>
            </a:r>
            <a:r>
              <a:rPr lang="en-US" dirty="0"/>
              <a:t> van de </a:t>
            </a:r>
            <a:r>
              <a:rPr lang="en-US" dirty="0" err="1"/>
              <a:t>producten</a:t>
            </a:r>
            <a:r>
              <a:rPr lang="en-US" dirty="0"/>
              <a:t> die de student </a:t>
            </a:r>
            <a:r>
              <a:rPr lang="en-US" dirty="0" err="1"/>
              <a:t>heeft</a:t>
            </a:r>
            <a:r>
              <a:rPr lang="en-US" dirty="0"/>
              <a:t> </a:t>
            </a:r>
            <a:r>
              <a:rPr lang="en-US" dirty="0" err="1"/>
              <a:t>ingeleverd</a:t>
            </a:r>
            <a:r>
              <a:rPr lang="en-US" dirty="0"/>
              <a:t>. </a:t>
            </a:r>
          </a:p>
        </p:txBody>
      </p:sp>
      <p:sp>
        <p:nvSpPr>
          <p:cNvPr id="4" name="Slide Number Placeholder 3"/>
          <p:cNvSpPr>
            <a:spLocks noGrp="1"/>
          </p:cNvSpPr>
          <p:nvPr>
            <p:ph type="sldNum" sz="quarter" idx="5"/>
          </p:nvPr>
        </p:nvSpPr>
        <p:spPr/>
        <p:txBody>
          <a:bodyPr/>
          <a:lstStyle/>
          <a:p>
            <a:fld id="{87861974-9E8E-6746-92D0-7BB71B3C7E10}" type="slidenum">
              <a:rPr lang="en-US" smtClean="0"/>
              <a:t>14</a:t>
            </a:fld>
            <a:endParaRPr lang="en-US"/>
          </a:p>
        </p:txBody>
      </p:sp>
    </p:spTree>
    <p:extLst>
      <p:ext uri="{BB962C8B-B14F-4D97-AF65-F5344CB8AC3E}">
        <p14:creationId xmlns:p14="http://schemas.microsoft.com/office/powerpoint/2010/main" val="2314923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a:t>
            </a:r>
            <a:r>
              <a:rPr lang="en-US" dirty="0" err="1"/>
              <a:t>gebruiken</a:t>
            </a:r>
            <a:r>
              <a:rPr lang="en-US" dirty="0"/>
              <a:t> </a:t>
            </a:r>
            <a:r>
              <a:rPr lang="en-US" dirty="0" err="1"/>
              <a:t>leeruitkomsten</a:t>
            </a:r>
            <a:r>
              <a:rPr lang="en-US" dirty="0"/>
              <a:t> </a:t>
            </a:r>
            <a:r>
              <a:rPr lang="en-US" dirty="0" err="1"/>
              <a:t>als</a:t>
            </a:r>
            <a:r>
              <a:rPr lang="en-US" dirty="0"/>
              <a:t> </a:t>
            </a:r>
            <a:r>
              <a:rPr lang="en-US" dirty="0" err="1"/>
              <a:t>ruggengraat</a:t>
            </a:r>
            <a:r>
              <a:rPr lang="en-US" dirty="0"/>
              <a:t> van de </a:t>
            </a:r>
            <a:r>
              <a:rPr lang="en-US" dirty="0" err="1"/>
              <a:t>opleiding</a:t>
            </a:r>
            <a:r>
              <a:rPr lang="en-US" dirty="0"/>
              <a:t>. </a:t>
            </a:r>
            <a:r>
              <a:rPr lang="en-US" dirty="0" err="1"/>
              <a:t>Niet</a:t>
            </a:r>
            <a:r>
              <a:rPr lang="en-US" dirty="0"/>
              <a:t> </a:t>
            </a:r>
            <a:r>
              <a:rPr lang="en-US" dirty="0" err="1"/>
              <a:t>als</a:t>
            </a:r>
            <a:r>
              <a:rPr lang="en-US" dirty="0"/>
              <a:t> </a:t>
            </a:r>
            <a:r>
              <a:rPr lang="en-US" dirty="0" err="1"/>
              <a:t>verantwoording</a:t>
            </a:r>
            <a:r>
              <a:rPr lang="en-US" dirty="0"/>
              <a:t> </a:t>
            </a:r>
            <a:r>
              <a:rPr lang="en-US" dirty="0" err="1"/>
              <a:t>naar</a:t>
            </a:r>
            <a:r>
              <a:rPr lang="en-US" dirty="0"/>
              <a:t> </a:t>
            </a:r>
            <a:r>
              <a:rPr lang="en-US" dirty="0" err="1"/>
              <a:t>buiten</a:t>
            </a:r>
            <a:r>
              <a:rPr lang="en-US" dirty="0"/>
              <a:t> maar we </a:t>
            </a:r>
            <a:r>
              <a:rPr lang="en-US" dirty="0" err="1"/>
              <a:t>gebruiken</a:t>
            </a:r>
            <a:r>
              <a:rPr lang="en-US" dirty="0"/>
              <a:t> ze in het </a:t>
            </a:r>
            <a:r>
              <a:rPr lang="en-US" dirty="0" err="1"/>
              <a:t>onderwijs</a:t>
            </a:r>
            <a:r>
              <a:rPr lang="en-US" dirty="0"/>
              <a:t> om feedback op </a:t>
            </a:r>
            <a:r>
              <a:rPr lang="en-US" dirty="0" err="1"/>
              <a:t>te</a:t>
            </a:r>
            <a:r>
              <a:rPr lang="en-US" dirty="0"/>
              <a:t> </a:t>
            </a:r>
            <a:r>
              <a:rPr lang="en-US" dirty="0" err="1"/>
              <a:t>geven</a:t>
            </a:r>
            <a:r>
              <a:rPr lang="en-US" dirty="0"/>
              <a:t>.</a:t>
            </a:r>
          </a:p>
        </p:txBody>
      </p:sp>
      <p:sp>
        <p:nvSpPr>
          <p:cNvPr id="4" name="Slide Number Placeholder 3"/>
          <p:cNvSpPr>
            <a:spLocks noGrp="1"/>
          </p:cNvSpPr>
          <p:nvPr>
            <p:ph type="sldNum" sz="quarter" idx="5"/>
          </p:nvPr>
        </p:nvSpPr>
        <p:spPr/>
        <p:txBody>
          <a:bodyPr/>
          <a:lstStyle/>
          <a:p>
            <a:fld id="{87861974-9E8E-6746-92D0-7BB71B3C7E10}" type="slidenum">
              <a:rPr lang="en-US" smtClean="0"/>
              <a:t>15</a:t>
            </a:fld>
            <a:endParaRPr lang="en-US"/>
          </a:p>
        </p:txBody>
      </p:sp>
    </p:spTree>
    <p:extLst>
      <p:ext uri="{BB962C8B-B14F-4D97-AF65-F5344CB8AC3E}">
        <p14:creationId xmlns:p14="http://schemas.microsoft.com/office/powerpoint/2010/main" val="147981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 die </a:t>
            </a:r>
            <a:r>
              <a:rPr lang="en-US" dirty="0" err="1"/>
              <a:t>datapunten</a:t>
            </a:r>
            <a:r>
              <a:rPr lang="en-US" dirty="0"/>
              <a:t> </a:t>
            </a:r>
            <a:r>
              <a:rPr lang="en-US" dirty="0" err="1"/>
              <a:t>komen</a:t>
            </a:r>
            <a:r>
              <a:rPr lang="en-US" dirty="0"/>
              <a:t> </a:t>
            </a:r>
            <a:r>
              <a:rPr lang="en-US" dirty="0" err="1"/>
              <a:t>samen</a:t>
            </a:r>
            <a:r>
              <a:rPr lang="en-US" dirty="0"/>
              <a:t> in </a:t>
            </a:r>
            <a:r>
              <a:rPr lang="en-US" dirty="0" err="1"/>
              <a:t>een</a:t>
            </a:r>
            <a:r>
              <a:rPr lang="en-US" dirty="0"/>
              <a:t> </a:t>
            </a:r>
            <a:r>
              <a:rPr lang="en-US" dirty="0" err="1"/>
              <a:t>digitaal</a:t>
            </a:r>
            <a:r>
              <a:rPr lang="en-US" dirty="0"/>
              <a:t> portfolio </a:t>
            </a:r>
            <a:r>
              <a:rPr lang="en-US" dirty="0" err="1"/>
              <a:t>waarmee</a:t>
            </a:r>
            <a:r>
              <a:rPr lang="en-US" dirty="0"/>
              <a:t> twee </a:t>
            </a:r>
            <a:r>
              <a:rPr lang="en-US" dirty="0" err="1"/>
              <a:t>examinatoren</a:t>
            </a:r>
            <a:r>
              <a:rPr lang="en-US" dirty="0"/>
              <a:t> </a:t>
            </a:r>
            <a:r>
              <a:rPr lang="en-US" dirty="0" err="1"/>
              <a:t>beslissen</a:t>
            </a:r>
            <a:r>
              <a:rPr lang="en-US" dirty="0"/>
              <a:t> of de student de </a:t>
            </a:r>
            <a:r>
              <a:rPr lang="en-US" dirty="0" err="1"/>
              <a:t>studiepunten</a:t>
            </a:r>
            <a:r>
              <a:rPr lang="en-US" dirty="0"/>
              <a:t> </a:t>
            </a:r>
            <a:r>
              <a:rPr lang="en-US" dirty="0" err="1"/>
              <a:t>krijgt</a:t>
            </a:r>
            <a:r>
              <a:rPr lang="en-US" dirty="0"/>
              <a:t> </a:t>
            </a:r>
            <a:r>
              <a:rPr lang="en-US" dirty="0" err="1"/>
              <a:t>toegekend</a:t>
            </a:r>
            <a:r>
              <a:rPr lang="en-US" dirty="0"/>
              <a:t>.</a:t>
            </a:r>
          </a:p>
        </p:txBody>
      </p:sp>
      <p:sp>
        <p:nvSpPr>
          <p:cNvPr id="4" name="Slide Number Placeholder 3"/>
          <p:cNvSpPr>
            <a:spLocks noGrp="1"/>
          </p:cNvSpPr>
          <p:nvPr>
            <p:ph type="sldNum" sz="quarter" idx="5"/>
          </p:nvPr>
        </p:nvSpPr>
        <p:spPr/>
        <p:txBody>
          <a:bodyPr/>
          <a:lstStyle/>
          <a:p>
            <a:fld id="{87861974-9E8E-6746-92D0-7BB71B3C7E10}" type="slidenum">
              <a:rPr lang="en-US" smtClean="0"/>
              <a:t>16</a:t>
            </a:fld>
            <a:endParaRPr lang="en-US"/>
          </a:p>
        </p:txBody>
      </p:sp>
    </p:spTree>
    <p:extLst>
      <p:ext uri="{BB962C8B-B14F-4D97-AF65-F5344CB8AC3E}">
        <p14:creationId xmlns:p14="http://schemas.microsoft.com/office/powerpoint/2010/main" val="1307621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het hele feedbackproces kunnen we 4 fases onderscheiden. De fase van feedback begrijpen, feedback gebruiken, reageren op feedback en vragen naar feedback.</a:t>
            </a:r>
          </a:p>
          <a:p>
            <a:endParaRPr lang="nl-NL" dirty="0"/>
          </a:p>
          <a:p>
            <a:r>
              <a:rPr lang="nl-NL" dirty="0"/>
              <a:t>De afgelopen weken ben je bezig geweest met het begrijpen en gebruiken van feedback.</a:t>
            </a:r>
          </a:p>
          <a:p>
            <a:endParaRPr lang="nl-NL" dirty="0"/>
          </a:p>
          <a:p>
            <a:r>
              <a:rPr lang="nl-NL" dirty="0"/>
              <a:t>Nu gaan we stilstaan bij hoe je kunt reageren op feedback en hoe je kunt vragen naar feedback. </a:t>
            </a:r>
            <a:endParaRPr lang="en-GB" dirty="0"/>
          </a:p>
        </p:txBody>
      </p:sp>
      <p:sp>
        <p:nvSpPr>
          <p:cNvPr id="4" name="Slide Number Placeholder 3"/>
          <p:cNvSpPr>
            <a:spLocks noGrp="1"/>
          </p:cNvSpPr>
          <p:nvPr>
            <p:ph type="sldNum" sz="quarter" idx="5"/>
          </p:nvPr>
        </p:nvSpPr>
        <p:spPr/>
        <p:txBody>
          <a:bodyPr/>
          <a:lstStyle/>
          <a:p>
            <a:fld id="{C77F9A8C-0065-4889-A6CE-9B131F05386C}" type="slidenum">
              <a:rPr lang="nl-NL" smtClean="0"/>
              <a:t>17</a:t>
            </a:fld>
            <a:endParaRPr lang="nl-NL"/>
          </a:p>
        </p:txBody>
      </p:sp>
    </p:spTree>
    <p:extLst>
      <p:ext uri="{BB962C8B-B14F-4D97-AF65-F5344CB8AC3E}">
        <p14:creationId xmlns:p14="http://schemas.microsoft.com/office/powerpoint/2010/main" val="4153134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Jullie krijgen nu een portfolio om die te beoordelen op drie vakdidactische leeruitkomsten. Om tot je oordeel te komen krijg je alleen de feedback die is gegeven door docenten, praktijkopleiders (stagebegeleiders) en medestudenten. </a:t>
            </a:r>
          </a:p>
        </p:txBody>
      </p:sp>
      <p:sp>
        <p:nvSpPr>
          <p:cNvPr id="4" name="Slide Number Placeholder 3"/>
          <p:cNvSpPr>
            <a:spLocks noGrp="1"/>
          </p:cNvSpPr>
          <p:nvPr>
            <p:ph type="sldNum" sz="quarter" idx="5"/>
          </p:nvPr>
        </p:nvSpPr>
        <p:spPr/>
        <p:txBody>
          <a:bodyPr/>
          <a:lstStyle/>
          <a:p>
            <a:fld id="{87861974-9E8E-6746-92D0-7BB71B3C7E10}" type="slidenum">
              <a:rPr lang="en-US" smtClean="0"/>
              <a:pPr/>
              <a:t>18</a:t>
            </a:fld>
            <a:endParaRPr lang="en-US" dirty="0"/>
          </a:p>
        </p:txBody>
      </p:sp>
    </p:spTree>
    <p:extLst>
      <p:ext uri="{BB962C8B-B14F-4D97-AF65-F5344CB8AC3E}">
        <p14:creationId xmlns:p14="http://schemas.microsoft.com/office/powerpoint/2010/main" val="1629627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Het is </a:t>
            </a:r>
            <a:r>
              <a:rPr lang="en-US" dirty="0" err="1"/>
              <a:t>goed</a:t>
            </a:r>
            <a:r>
              <a:rPr lang="en-US" dirty="0"/>
              <a:t> om </a:t>
            </a:r>
            <a:r>
              <a:rPr lang="en-US" dirty="0" err="1"/>
              <a:t>te</a:t>
            </a:r>
            <a:r>
              <a:rPr lang="en-US" dirty="0"/>
              <a:t> </a:t>
            </a:r>
            <a:r>
              <a:rPr lang="en-US" dirty="0" err="1"/>
              <a:t>weten</a:t>
            </a:r>
            <a:r>
              <a:rPr lang="en-US" dirty="0"/>
              <a:t> </a:t>
            </a:r>
            <a:r>
              <a:rPr lang="en-US" dirty="0" err="1"/>
              <a:t>dat</a:t>
            </a:r>
            <a:r>
              <a:rPr lang="en-US" dirty="0"/>
              <a:t> </a:t>
            </a:r>
            <a:r>
              <a:rPr lang="en-US" dirty="0" err="1"/>
              <a:t>studenten</a:t>
            </a:r>
            <a:r>
              <a:rPr lang="en-US" dirty="0"/>
              <a:t> twee lessen </a:t>
            </a:r>
            <a:r>
              <a:rPr lang="en-US" dirty="0" err="1"/>
              <a:t>hebben</a:t>
            </a:r>
            <a:r>
              <a:rPr lang="en-US" dirty="0"/>
              <a:t> </a:t>
            </a:r>
            <a:r>
              <a:rPr lang="en-US" dirty="0" err="1"/>
              <a:t>ontworpen</a:t>
            </a:r>
            <a:r>
              <a:rPr lang="en-US" dirty="0"/>
              <a:t>: </a:t>
            </a:r>
            <a:r>
              <a:rPr lang="en-US" dirty="0" err="1"/>
              <a:t>een</a:t>
            </a:r>
            <a:r>
              <a:rPr lang="en-US" dirty="0"/>
              <a:t> les </a:t>
            </a:r>
            <a:r>
              <a:rPr lang="en-US" dirty="0" err="1"/>
              <a:t>taal&amp;ict</a:t>
            </a:r>
            <a:r>
              <a:rPr lang="en-US" dirty="0"/>
              <a:t> en </a:t>
            </a:r>
            <a:r>
              <a:rPr lang="en-US" dirty="0" err="1"/>
              <a:t>een</a:t>
            </a:r>
            <a:r>
              <a:rPr lang="en-US" dirty="0"/>
              <a:t> les </a:t>
            </a:r>
            <a:r>
              <a:rPr lang="en-US" dirty="0" err="1"/>
              <a:t>rekenen</a:t>
            </a:r>
            <a:r>
              <a:rPr lang="en-US" dirty="0"/>
              <a:t>. Op die </a:t>
            </a:r>
            <a:r>
              <a:rPr lang="en-US" dirty="0" err="1"/>
              <a:t>lesontwerpen</a:t>
            </a:r>
            <a:r>
              <a:rPr lang="en-US" dirty="0"/>
              <a:t> </a:t>
            </a:r>
            <a:r>
              <a:rPr lang="en-US" dirty="0" err="1"/>
              <a:t>hebben</a:t>
            </a:r>
            <a:r>
              <a:rPr lang="en-US" dirty="0"/>
              <a:t> ze feedback </a:t>
            </a:r>
            <a:r>
              <a:rPr lang="en-US" dirty="0" err="1"/>
              <a:t>ontvangen</a:t>
            </a:r>
            <a:r>
              <a:rPr lang="en-US" dirty="0"/>
              <a:t> </a:t>
            </a:r>
            <a:r>
              <a:rPr lang="en-US" dirty="0" err="1"/>
              <a:t>waarmee</a:t>
            </a:r>
            <a:r>
              <a:rPr lang="en-US" dirty="0"/>
              <a:t> ze het </a:t>
            </a:r>
            <a:r>
              <a:rPr lang="en-US" dirty="0" err="1"/>
              <a:t>ontwerp</a:t>
            </a:r>
            <a:r>
              <a:rPr lang="en-US" dirty="0"/>
              <a:t> </a:t>
            </a:r>
            <a:r>
              <a:rPr lang="en-US" dirty="0" err="1"/>
              <a:t>konden</a:t>
            </a:r>
            <a:r>
              <a:rPr lang="en-US" dirty="0"/>
              <a:t> </a:t>
            </a:r>
            <a:r>
              <a:rPr lang="en-US" dirty="0" err="1"/>
              <a:t>verbeteren</a:t>
            </a:r>
            <a:r>
              <a:rPr lang="en-US" dirty="0"/>
              <a:t> en </a:t>
            </a:r>
            <a:r>
              <a:rPr lang="en-US" dirty="0" err="1"/>
              <a:t>daarna</a:t>
            </a:r>
            <a:r>
              <a:rPr lang="en-US" dirty="0"/>
              <a:t> de les </a:t>
            </a:r>
            <a:r>
              <a:rPr lang="en-US" dirty="0" err="1"/>
              <a:t>konden</a:t>
            </a:r>
            <a:r>
              <a:rPr lang="en-US" dirty="0"/>
              <a:t> </a:t>
            </a:r>
            <a:r>
              <a:rPr lang="en-US" dirty="0" err="1"/>
              <a:t>uitvoeren</a:t>
            </a:r>
            <a:r>
              <a:rPr lang="en-US" dirty="0"/>
              <a:t> in de stage. </a:t>
            </a:r>
            <a:r>
              <a:rPr lang="en-US" dirty="0" err="1"/>
              <a:t>Daarop</a:t>
            </a:r>
            <a:r>
              <a:rPr lang="en-US" dirty="0"/>
              <a:t> </a:t>
            </a:r>
            <a:r>
              <a:rPr lang="en-US" dirty="0" err="1"/>
              <a:t>hebben</a:t>
            </a:r>
            <a:r>
              <a:rPr lang="en-US" dirty="0"/>
              <a:t> ze </a:t>
            </a:r>
            <a:r>
              <a:rPr lang="en-US" dirty="0" err="1"/>
              <a:t>opnieuw</a:t>
            </a:r>
            <a:r>
              <a:rPr lang="en-US" dirty="0"/>
              <a:t> feedback </a:t>
            </a:r>
            <a:r>
              <a:rPr lang="en-US" dirty="0" err="1"/>
              <a:t>ontvangen</a:t>
            </a:r>
            <a:r>
              <a:rPr lang="en-US" dirty="0"/>
              <a:t>.</a:t>
            </a:r>
          </a:p>
        </p:txBody>
      </p:sp>
      <p:sp>
        <p:nvSpPr>
          <p:cNvPr id="4" name="Slide Number Placeholder 3"/>
          <p:cNvSpPr>
            <a:spLocks noGrp="1"/>
          </p:cNvSpPr>
          <p:nvPr>
            <p:ph type="sldNum" sz="quarter" idx="5"/>
          </p:nvPr>
        </p:nvSpPr>
        <p:spPr/>
        <p:txBody>
          <a:bodyPr/>
          <a:lstStyle/>
          <a:p>
            <a:fld id="{87861974-9E8E-6746-92D0-7BB71B3C7E10}" type="slidenum">
              <a:rPr lang="en-US" smtClean="0"/>
              <a:t>19</a:t>
            </a:fld>
            <a:endParaRPr lang="en-US"/>
          </a:p>
        </p:txBody>
      </p:sp>
    </p:spTree>
    <p:extLst>
      <p:ext uri="{BB962C8B-B14F-4D97-AF65-F5344CB8AC3E}">
        <p14:creationId xmlns:p14="http://schemas.microsoft.com/office/powerpoint/2010/main" val="2634012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Om kort het concept van programmatisch toetsen uit te leggen wordt eerst in deze dia de situatie geschetst van een conventionele beoordeling met door de opleiding gekozen </a:t>
            </a:r>
            <a:r>
              <a:rPr lang="nl-NL" dirty="0" err="1"/>
              <a:t>toetsvormen</a:t>
            </a:r>
            <a:r>
              <a:rPr lang="nl-NL" dirty="0"/>
              <a:t> die zijn gebaseerd op cijfers die zijn vastgesteld met </a:t>
            </a:r>
            <a:r>
              <a:rPr lang="nl-NL" dirty="0" err="1"/>
              <a:t>summatieve</a:t>
            </a:r>
            <a:r>
              <a:rPr lang="nl-NL" dirty="0"/>
              <a:t> toetsen. De </a:t>
            </a:r>
            <a:r>
              <a:rPr lang="nl-NL" dirty="0" err="1"/>
              <a:t>summatieve</a:t>
            </a:r>
            <a:r>
              <a:rPr lang="nl-NL" dirty="0"/>
              <a:t> toetsen krijgen een eigen cijfer (of worden onderling gewogen) en bepalen of studenten een bepaald aantal EC krijgen toegekend. Er zijn aan elke toets leeruitkomsten gebonden. </a:t>
            </a:r>
            <a:endParaRPr lang="en-GB" dirty="0"/>
          </a:p>
        </p:txBody>
      </p:sp>
      <p:sp>
        <p:nvSpPr>
          <p:cNvPr id="4" name="Slide Number Placeholder 3"/>
          <p:cNvSpPr>
            <a:spLocks noGrp="1"/>
          </p:cNvSpPr>
          <p:nvPr>
            <p:ph type="sldNum" sz="quarter" idx="5"/>
          </p:nvPr>
        </p:nvSpPr>
        <p:spPr/>
        <p:txBody>
          <a:bodyPr/>
          <a:lstStyle/>
          <a:p>
            <a:fld id="{C77F9A8C-0065-4889-A6CE-9B131F05386C}" type="slidenum">
              <a:rPr lang="nl-NL" smtClean="0"/>
              <a:t>2</a:t>
            </a:fld>
            <a:endParaRPr lang="nl-NL"/>
          </a:p>
        </p:txBody>
      </p:sp>
    </p:spTree>
    <p:extLst>
      <p:ext uri="{BB962C8B-B14F-4D97-AF65-F5344CB8AC3E}">
        <p14:creationId xmlns:p14="http://schemas.microsoft.com/office/powerpoint/2010/main" val="2248560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a:t>
            </a:r>
            <a:r>
              <a:rPr lang="en-US" dirty="0" err="1"/>
              <a:t>totaal</a:t>
            </a:r>
            <a:r>
              <a:rPr lang="en-US" dirty="0"/>
              <a:t> </a:t>
            </a:r>
            <a:r>
              <a:rPr lang="en-US" dirty="0" err="1"/>
              <a:t>zijn</a:t>
            </a:r>
            <a:r>
              <a:rPr lang="en-US" dirty="0"/>
              <a:t> er 9 </a:t>
            </a:r>
            <a:r>
              <a:rPr lang="en-US" dirty="0" err="1"/>
              <a:t>leeruitkomsten</a:t>
            </a:r>
            <a:r>
              <a:rPr lang="en-US" dirty="0"/>
              <a:t>, </a:t>
            </a:r>
            <a:r>
              <a:rPr lang="en-US" dirty="0" err="1"/>
              <a:t>naast</a:t>
            </a:r>
            <a:r>
              <a:rPr lang="en-US" dirty="0"/>
              <a:t> de 3 </a:t>
            </a:r>
            <a:r>
              <a:rPr lang="en-US" dirty="0" err="1"/>
              <a:t>vakdidactische</a:t>
            </a:r>
            <a:r>
              <a:rPr lang="en-US" dirty="0"/>
              <a:t> </a:t>
            </a:r>
            <a:r>
              <a:rPr lang="en-US" dirty="0" err="1"/>
              <a:t>ook</a:t>
            </a:r>
            <a:r>
              <a:rPr lang="en-US" dirty="0"/>
              <a:t> 3 </a:t>
            </a:r>
            <a:r>
              <a:rPr lang="en-US" dirty="0" err="1"/>
              <a:t>pedagogische</a:t>
            </a:r>
            <a:r>
              <a:rPr lang="en-US" dirty="0"/>
              <a:t> en 1 </a:t>
            </a:r>
            <a:r>
              <a:rPr lang="en-US" dirty="0" err="1"/>
              <a:t>inhoudelijke</a:t>
            </a:r>
            <a:r>
              <a:rPr lang="en-US" dirty="0"/>
              <a:t>, tot 3 </a:t>
            </a:r>
            <a:r>
              <a:rPr lang="en-US" dirty="0" err="1"/>
              <a:t>professionele</a:t>
            </a:r>
            <a:r>
              <a:rPr lang="en-US" dirty="0"/>
              <a:t>. </a:t>
            </a:r>
          </a:p>
        </p:txBody>
      </p:sp>
      <p:sp>
        <p:nvSpPr>
          <p:cNvPr id="4" name="Slide Number Placeholder 3"/>
          <p:cNvSpPr>
            <a:spLocks noGrp="1"/>
          </p:cNvSpPr>
          <p:nvPr>
            <p:ph type="sldNum" sz="quarter" idx="5"/>
          </p:nvPr>
        </p:nvSpPr>
        <p:spPr/>
        <p:txBody>
          <a:bodyPr/>
          <a:lstStyle/>
          <a:p>
            <a:fld id="{87861974-9E8E-6746-92D0-7BB71B3C7E10}" type="slidenum">
              <a:rPr lang="en-US" smtClean="0"/>
              <a:t>20</a:t>
            </a:fld>
            <a:endParaRPr lang="en-US"/>
          </a:p>
        </p:txBody>
      </p:sp>
    </p:spTree>
    <p:extLst>
      <p:ext uri="{BB962C8B-B14F-4D97-AF65-F5344CB8AC3E}">
        <p14:creationId xmlns:p14="http://schemas.microsoft.com/office/powerpoint/2010/main" val="147981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Als je meer wilt weten over het project over de ontwerpkeuzes dan kun je naar de project website gaan, dat kan ook voor het project over de pabo. </a:t>
            </a:r>
            <a:endParaRPr lang="en-GB" dirty="0"/>
          </a:p>
        </p:txBody>
      </p:sp>
      <p:sp>
        <p:nvSpPr>
          <p:cNvPr id="4" name="Slide Number Placeholder 3"/>
          <p:cNvSpPr>
            <a:spLocks noGrp="1"/>
          </p:cNvSpPr>
          <p:nvPr>
            <p:ph type="sldNum" sz="quarter" idx="5"/>
          </p:nvPr>
        </p:nvSpPr>
        <p:spPr/>
        <p:txBody>
          <a:bodyPr/>
          <a:lstStyle/>
          <a:p>
            <a:fld id="{87861974-9E8E-6746-92D0-7BB71B3C7E10}" type="slidenum">
              <a:rPr lang="en-US" smtClean="0"/>
              <a:pPr/>
              <a:t>21</a:t>
            </a:fld>
            <a:endParaRPr lang="en-US" dirty="0"/>
          </a:p>
        </p:txBody>
      </p:sp>
    </p:spTree>
    <p:extLst>
      <p:ext uri="{BB962C8B-B14F-4D97-AF65-F5344CB8AC3E}">
        <p14:creationId xmlns:p14="http://schemas.microsoft.com/office/powerpoint/2010/main" val="2186327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861974-9E8E-6746-92D0-7BB71B3C7E10}" type="slidenum">
              <a:rPr lang="en-US" smtClean="0"/>
              <a:pPr/>
              <a:t>22</a:t>
            </a:fld>
            <a:endParaRPr lang="en-US" dirty="0"/>
          </a:p>
        </p:txBody>
      </p:sp>
    </p:spTree>
    <p:extLst>
      <p:ext uri="{BB962C8B-B14F-4D97-AF65-F5344CB8AC3E}">
        <p14:creationId xmlns:p14="http://schemas.microsoft.com/office/powerpoint/2010/main" val="3059711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a:t>
            </a:r>
            <a:r>
              <a:rPr lang="en-US" dirty="0" err="1"/>
              <a:t>weten</a:t>
            </a:r>
            <a:r>
              <a:rPr lang="en-US" dirty="0"/>
              <a:t> </a:t>
            </a:r>
            <a:r>
              <a:rPr lang="en-US" dirty="0" err="1"/>
              <a:t>uit</a:t>
            </a:r>
            <a:r>
              <a:rPr lang="en-US" dirty="0"/>
              <a:t> de </a:t>
            </a:r>
            <a:r>
              <a:rPr lang="en-US" dirty="0" err="1"/>
              <a:t>literatuur</a:t>
            </a:r>
            <a:r>
              <a:rPr lang="en-US" dirty="0"/>
              <a:t> en de </a:t>
            </a:r>
            <a:r>
              <a:rPr lang="en-US" dirty="0" err="1"/>
              <a:t>praktijk</a:t>
            </a:r>
            <a:r>
              <a:rPr lang="en-US" dirty="0"/>
              <a:t> </a:t>
            </a:r>
            <a:r>
              <a:rPr lang="en-US" dirty="0" err="1"/>
              <a:t>dat</a:t>
            </a:r>
            <a:r>
              <a:rPr lang="en-US" dirty="0"/>
              <a:t> </a:t>
            </a:r>
            <a:r>
              <a:rPr lang="en-US" dirty="0" err="1"/>
              <a:t>deze</a:t>
            </a:r>
            <a:r>
              <a:rPr lang="en-US" dirty="0"/>
              <a:t> </a:t>
            </a:r>
            <a:r>
              <a:rPr lang="en-US" dirty="0" err="1"/>
              <a:t>manier</a:t>
            </a:r>
            <a:r>
              <a:rPr lang="en-US" dirty="0"/>
              <a:t> van </a:t>
            </a:r>
            <a:r>
              <a:rPr lang="en-US" dirty="0" err="1"/>
              <a:t>toetsen</a:t>
            </a:r>
            <a:r>
              <a:rPr lang="en-US" dirty="0"/>
              <a:t> </a:t>
            </a:r>
            <a:r>
              <a:rPr lang="en-US" dirty="0" err="1"/>
              <a:t>een</a:t>
            </a:r>
            <a:r>
              <a:rPr lang="en-US" dirty="0"/>
              <a:t> focus op </a:t>
            </a:r>
            <a:r>
              <a:rPr lang="en-US" dirty="0" err="1"/>
              <a:t>toetsing</a:t>
            </a:r>
            <a:r>
              <a:rPr lang="en-US" dirty="0"/>
              <a:t> </a:t>
            </a:r>
            <a:r>
              <a:rPr lang="en-US" dirty="0" err="1"/>
              <a:t>geven</a:t>
            </a:r>
            <a:r>
              <a:rPr lang="en-US" dirty="0"/>
              <a:t>, </a:t>
            </a:r>
            <a:r>
              <a:rPr lang="en-US" dirty="0" err="1"/>
              <a:t>studenten</a:t>
            </a:r>
            <a:r>
              <a:rPr lang="en-US" dirty="0"/>
              <a:t> die </a:t>
            </a:r>
            <a:r>
              <a:rPr lang="en-US" dirty="0" err="1"/>
              <a:t>vanaf</a:t>
            </a:r>
            <a:r>
              <a:rPr lang="en-US" dirty="0"/>
              <a:t> </a:t>
            </a:r>
            <a:r>
              <a:rPr lang="en-US" dirty="0" err="1"/>
              <a:t>lesdag</a:t>
            </a:r>
            <a:r>
              <a:rPr lang="en-US" dirty="0"/>
              <a:t> 1 </a:t>
            </a:r>
            <a:r>
              <a:rPr lang="en-US" dirty="0" err="1"/>
              <a:t>vragen</a:t>
            </a:r>
            <a:r>
              <a:rPr lang="en-US" dirty="0"/>
              <a:t> of het </a:t>
            </a:r>
            <a:r>
              <a:rPr lang="en-US" dirty="0" err="1"/>
              <a:t>onderwijs</a:t>
            </a:r>
            <a:r>
              <a:rPr lang="en-US" dirty="0"/>
              <a:t> </a:t>
            </a:r>
            <a:r>
              <a:rPr lang="en-US" dirty="0" err="1"/>
              <a:t>aanbod</a:t>
            </a:r>
            <a:r>
              <a:rPr lang="en-US" dirty="0"/>
              <a:t> </a:t>
            </a:r>
            <a:r>
              <a:rPr lang="en-US" dirty="0" err="1"/>
              <a:t>wel</a:t>
            </a:r>
            <a:r>
              <a:rPr lang="en-US" dirty="0"/>
              <a:t> in de </a:t>
            </a:r>
            <a:r>
              <a:rPr lang="en-US" dirty="0" err="1"/>
              <a:t>toets</a:t>
            </a:r>
            <a:r>
              <a:rPr lang="en-US" dirty="0"/>
              <a:t> </a:t>
            </a:r>
            <a:r>
              <a:rPr lang="en-US" dirty="0" err="1"/>
              <a:t>terug</a:t>
            </a:r>
            <a:r>
              <a:rPr lang="en-US" dirty="0"/>
              <a:t> </a:t>
            </a:r>
            <a:r>
              <a:rPr lang="en-US" dirty="0" err="1"/>
              <a:t>komt</a:t>
            </a:r>
            <a:r>
              <a:rPr lang="en-US" dirty="0"/>
              <a:t>, </a:t>
            </a:r>
            <a:r>
              <a:rPr lang="en-US" dirty="0" err="1"/>
              <a:t>vooral</a:t>
            </a:r>
            <a:r>
              <a:rPr lang="en-US" dirty="0"/>
              <a:t> </a:t>
            </a:r>
            <a:r>
              <a:rPr lang="en-US" dirty="0" err="1"/>
              <a:t>gestimuleerd</a:t>
            </a:r>
            <a:r>
              <a:rPr lang="en-US" dirty="0"/>
              <a:t> </a:t>
            </a:r>
            <a:r>
              <a:rPr lang="en-US" dirty="0" err="1"/>
              <a:t>worden</a:t>
            </a:r>
            <a:r>
              <a:rPr lang="en-US" dirty="0"/>
              <a:t> om </a:t>
            </a:r>
            <a:r>
              <a:rPr lang="en-US" dirty="0" err="1"/>
              <a:t>te</a:t>
            </a:r>
            <a:r>
              <a:rPr lang="en-US" dirty="0"/>
              <a:t> </a:t>
            </a:r>
            <a:r>
              <a:rPr lang="en-US" dirty="0" err="1"/>
              <a:t>leren</a:t>
            </a:r>
            <a:r>
              <a:rPr lang="en-US" dirty="0"/>
              <a:t> </a:t>
            </a:r>
            <a:r>
              <a:rPr lang="en-US" dirty="0" err="1"/>
              <a:t>voor</a:t>
            </a:r>
            <a:r>
              <a:rPr lang="en-US" dirty="0"/>
              <a:t> de </a:t>
            </a:r>
            <a:r>
              <a:rPr lang="en-US" dirty="0" err="1"/>
              <a:t>toets</a:t>
            </a:r>
            <a:r>
              <a:rPr lang="en-US" dirty="0"/>
              <a:t>, dan van de </a:t>
            </a:r>
            <a:r>
              <a:rPr lang="en-US" dirty="0" err="1"/>
              <a:t>toets</a:t>
            </a:r>
            <a:r>
              <a:rPr lang="en-US" dirty="0"/>
              <a:t>, </a:t>
            </a:r>
            <a:r>
              <a:rPr lang="en-US" dirty="0" err="1"/>
              <a:t>een</a:t>
            </a:r>
            <a:r>
              <a:rPr lang="en-US" dirty="0"/>
              <a:t> </a:t>
            </a:r>
            <a:r>
              <a:rPr lang="en-US" dirty="0" err="1"/>
              <a:t>enorme</a:t>
            </a:r>
            <a:r>
              <a:rPr lang="en-US" dirty="0"/>
              <a:t> </a:t>
            </a:r>
            <a:r>
              <a:rPr lang="en-US" dirty="0" err="1"/>
              <a:t>toetsdruk</a:t>
            </a:r>
            <a:r>
              <a:rPr lang="en-US" dirty="0"/>
              <a:t> </a:t>
            </a:r>
            <a:r>
              <a:rPr lang="en-US" dirty="0" err="1"/>
              <a:t>ontstaat</a:t>
            </a:r>
            <a:r>
              <a:rPr lang="en-US" dirty="0"/>
              <a:t> </a:t>
            </a:r>
            <a:r>
              <a:rPr lang="en-US" dirty="0" err="1"/>
              <a:t>voor</a:t>
            </a:r>
            <a:r>
              <a:rPr lang="en-US" dirty="0"/>
              <a:t> </a:t>
            </a:r>
            <a:r>
              <a:rPr lang="en-US" dirty="0" err="1"/>
              <a:t>studenten</a:t>
            </a:r>
            <a:r>
              <a:rPr lang="en-US" dirty="0"/>
              <a:t> en </a:t>
            </a:r>
            <a:r>
              <a:rPr lang="en-US" dirty="0" err="1"/>
              <a:t>docenten</a:t>
            </a:r>
            <a:r>
              <a:rPr lang="en-US" dirty="0"/>
              <a:t> en het </a:t>
            </a:r>
            <a:r>
              <a:rPr lang="en-US" dirty="0" err="1"/>
              <a:t>gevoel</a:t>
            </a:r>
            <a:r>
              <a:rPr lang="en-US" dirty="0"/>
              <a:t> </a:t>
            </a:r>
            <a:r>
              <a:rPr lang="en-US" dirty="0" err="1"/>
              <a:t>ontstaat</a:t>
            </a:r>
            <a:r>
              <a:rPr lang="en-US" dirty="0"/>
              <a:t> </a:t>
            </a:r>
            <a:r>
              <a:rPr lang="en-US" dirty="0" err="1"/>
              <a:t>dat</a:t>
            </a:r>
            <a:r>
              <a:rPr lang="en-US" dirty="0"/>
              <a:t> </a:t>
            </a:r>
            <a:r>
              <a:rPr lang="en-US" dirty="0" err="1"/>
              <a:t>onderwijs</a:t>
            </a:r>
            <a:r>
              <a:rPr lang="en-US" dirty="0"/>
              <a:t> en </a:t>
            </a:r>
            <a:r>
              <a:rPr lang="en-US" dirty="0" err="1"/>
              <a:t>toetsing</a:t>
            </a:r>
            <a:r>
              <a:rPr lang="en-US" dirty="0"/>
              <a:t> </a:t>
            </a:r>
            <a:r>
              <a:rPr lang="en-US" dirty="0" err="1"/>
              <a:t>gescheiden</a:t>
            </a:r>
            <a:r>
              <a:rPr lang="en-US" dirty="0"/>
              <a:t> </a:t>
            </a:r>
            <a:r>
              <a:rPr lang="en-US" dirty="0" err="1"/>
              <a:t>processen</a:t>
            </a:r>
            <a:r>
              <a:rPr lang="en-US" dirty="0"/>
              <a:t> </a:t>
            </a:r>
            <a:r>
              <a:rPr lang="en-US" dirty="0" err="1"/>
              <a:t>zijn</a:t>
            </a:r>
            <a:r>
              <a:rPr lang="en-US" dirty="0"/>
              <a:t>.</a:t>
            </a:r>
          </a:p>
        </p:txBody>
      </p:sp>
      <p:sp>
        <p:nvSpPr>
          <p:cNvPr id="4" name="Slide Number Placeholder 3"/>
          <p:cNvSpPr>
            <a:spLocks noGrp="1"/>
          </p:cNvSpPr>
          <p:nvPr>
            <p:ph type="sldNum" sz="quarter" idx="5"/>
          </p:nvPr>
        </p:nvSpPr>
        <p:spPr/>
        <p:txBody>
          <a:bodyPr/>
          <a:lstStyle/>
          <a:p>
            <a:fld id="{87861974-9E8E-6746-92D0-7BB71B3C7E10}" type="slidenum">
              <a:rPr lang="en-US" smtClean="0"/>
              <a:t>3</a:t>
            </a:fld>
            <a:endParaRPr lang="en-US"/>
          </a:p>
        </p:txBody>
      </p:sp>
    </p:spTree>
    <p:extLst>
      <p:ext uri="{BB962C8B-B14F-4D97-AF65-F5344CB8AC3E}">
        <p14:creationId xmlns:p14="http://schemas.microsoft.com/office/powerpoint/2010/main" val="3297435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Binnen het concept van programmatisch toetsen </a:t>
            </a:r>
            <a:r>
              <a:rPr lang="nl-NL" dirty="0" err="1"/>
              <a:t>sworden</a:t>
            </a:r>
            <a:r>
              <a:rPr lang="nl-NL" dirty="0"/>
              <a:t> nog steeds toetsen geprogrammeerd, maar die noemen we bewust datapunten. De focus zit niet op de losse datapunten maar op de beheersing van de leeruitkomsten. De datapunten geven </a:t>
            </a:r>
            <a:r>
              <a:rPr lang="nl-NL" dirty="0" err="1"/>
              <a:t>geagregeerd</a:t>
            </a:r>
            <a:r>
              <a:rPr lang="nl-NL" dirty="0"/>
              <a:t> informatie of de student de leeruitkomsten beheerst.  Voor elke leeruitkomst (of integraal voor alle leeruitkomsten) wordt op de basis van de datapunten bepaald of de student de leeruitkomsten beheerst en de studiepunten kan verzilveren. </a:t>
            </a:r>
            <a:endParaRPr lang="en-GB" dirty="0"/>
          </a:p>
        </p:txBody>
      </p:sp>
      <p:sp>
        <p:nvSpPr>
          <p:cNvPr id="4" name="Slide Number Placeholder 3"/>
          <p:cNvSpPr>
            <a:spLocks noGrp="1"/>
          </p:cNvSpPr>
          <p:nvPr>
            <p:ph type="sldNum" sz="quarter" idx="5"/>
          </p:nvPr>
        </p:nvSpPr>
        <p:spPr/>
        <p:txBody>
          <a:bodyPr/>
          <a:lstStyle/>
          <a:p>
            <a:fld id="{C77F9A8C-0065-4889-A6CE-9B131F05386C}" type="slidenum">
              <a:rPr lang="nl-NL" smtClean="0"/>
              <a:t>4</a:t>
            </a:fld>
            <a:endParaRPr lang="nl-NL"/>
          </a:p>
        </p:txBody>
      </p:sp>
    </p:spTree>
    <p:extLst>
      <p:ext uri="{BB962C8B-B14F-4D97-AF65-F5344CB8AC3E}">
        <p14:creationId xmlns:p14="http://schemas.microsoft.com/office/powerpoint/2010/main" val="185328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 veel gebruikte metafoor is de </a:t>
            </a:r>
            <a:r>
              <a:rPr lang="nl-NL" dirty="0" err="1"/>
              <a:t>mona</a:t>
            </a:r>
            <a:r>
              <a:rPr lang="nl-NL" dirty="0"/>
              <a:t> </a:t>
            </a:r>
            <a:r>
              <a:rPr lang="nl-NL" dirty="0" err="1"/>
              <a:t>lisa</a:t>
            </a:r>
            <a:r>
              <a:rPr lang="nl-NL" dirty="0"/>
              <a:t> die met 1 datapunt bestaat uit 1 pixel en nog erg onduidelijk is wat het schilderij voorstelt. Met de toename van pixels (datapunten) wordt het beeld steeds scherper en wordt het steeds makkelijker te beoordelen wat het schilderij voorstelt en dus wat de student beheerst. </a:t>
            </a:r>
          </a:p>
          <a:p>
            <a:endParaRPr lang="en-GB" dirty="0"/>
          </a:p>
        </p:txBody>
      </p:sp>
      <p:sp>
        <p:nvSpPr>
          <p:cNvPr id="4" name="Slide Number Placeholder 3"/>
          <p:cNvSpPr>
            <a:spLocks noGrp="1"/>
          </p:cNvSpPr>
          <p:nvPr>
            <p:ph type="sldNum" sz="quarter" idx="5"/>
          </p:nvPr>
        </p:nvSpPr>
        <p:spPr/>
        <p:txBody>
          <a:bodyPr/>
          <a:lstStyle/>
          <a:p>
            <a:fld id="{87861974-9E8E-6746-92D0-7BB71B3C7E10}" type="slidenum">
              <a:rPr lang="en-US" smtClean="0"/>
              <a:pPr/>
              <a:t>5</a:t>
            </a:fld>
            <a:endParaRPr lang="en-US" dirty="0"/>
          </a:p>
        </p:txBody>
      </p:sp>
    </p:spTree>
    <p:extLst>
      <p:ext uri="{BB962C8B-B14F-4D97-AF65-F5344CB8AC3E}">
        <p14:creationId xmlns:p14="http://schemas.microsoft.com/office/powerpoint/2010/main" val="1696050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defTabSz="685800">
              <a:lnSpc>
                <a:spcPct val="150000"/>
              </a:lnSpc>
              <a:spcBef>
                <a:spcPts val="450"/>
              </a:spcBef>
              <a:buClr>
                <a:srgbClr val="0099D4"/>
              </a:buClr>
              <a:buFont typeface="Arial" panose="020B0604020202020204" pitchFamily="34" charset="0"/>
              <a:buNone/>
            </a:pPr>
            <a:r>
              <a:rPr lang="en-US" sz="1400" b="0" i="0" kern="1200" dirty="0" err="1">
                <a:latin typeface="Arial" panose="020B0604020202020204" pitchFamily="34" charset="0"/>
                <a:ea typeface="+mn-ea"/>
                <a:cs typeface="+mn-cs"/>
              </a:rPr>
              <a:t>Vanuit</a:t>
            </a:r>
            <a:r>
              <a:rPr lang="en-US" sz="1400" b="0" i="0" kern="1200" dirty="0">
                <a:latin typeface="Arial" panose="020B0604020202020204" pitchFamily="34" charset="0"/>
                <a:ea typeface="+mn-ea"/>
                <a:cs typeface="+mn-cs"/>
              </a:rPr>
              <a:t> de </a:t>
            </a:r>
            <a:r>
              <a:rPr lang="en-US" sz="1400" b="0" i="0" kern="1200" dirty="0" err="1">
                <a:latin typeface="Arial" panose="020B0604020202020204" pitchFamily="34" charset="0"/>
                <a:ea typeface="+mn-ea"/>
                <a:cs typeface="+mn-cs"/>
              </a:rPr>
              <a:t>literatuur</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zijn</a:t>
            </a:r>
            <a:r>
              <a:rPr lang="en-US" sz="1400" b="0" i="0" kern="1200" dirty="0">
                <a:latin typeface="Arial" panose="020B0604020202020204" pitchFamily="34" charset="0"/>
                <a:ea typeface="+mn-ea"/>
                <a:cs typeface="+mn-cs"/>
              </a:rPr>
              <a:t> er </a:t>
            </a:r>
            <a:r>
              <a:rPr lang="en-US" sz="1400" b="0" i="0" kern="1200" dirty="0" err="1">
                <a:latin typeface="Arial" panose="020B0604020202020204" pitchFamily="34" charset="0"/>
                <a:ea typeface="+mn-ea"/>
                <a:cs typeface="+mn-cs"/>
              </a:rPr>
              <a:t>verschillende</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theoretische</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principes</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gepubliceerd</a:t>
            </a:r>
            <a:r>
              <a:rPr lang="en-US" sz="1400" b="0" i="0" kern="1200" dirty="0">
                <a:latin typeface="Arial" panose="020B0604020202020204" pitchFamily="34" charset="0"/>
                <a:ea typeface="+mn-ea"/>
                <a:cs typeface="+mn-cs"/>
              </a:rPr>
              <a:t> van </a:t>
            </a:r>
            <a:r>
              <a:rPr lang="en-US" sz="1400" b="0" i="0" kern="1200" dirty="0" err="1">
                <a:latin typeface="Arial" panose="020B0604020202020204" pitchFamily="34" charset="0"/>
                <a:ea typeface="+mn-ea"/>
                <a:cs typeface="+mn-cs"/>
              </a:rPr>
              <a:t>programmatisch</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toetsen</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zoals</a:t>
            </a:r>
            <a:r>
              <a:rPr lang="en-US" sz="1400" b="0" i="0" kern="1200" dirty="0">
                <a:latin typeface="Arial" panose="020B0604020202020204" pitchFamily="34" charset="0"/>
                <a:ea typeface="+mn-ea"/>
                <a:cs typeface="+mn-cs"/>
              </a:rPr>
              <a:t> in het </a:t>
            </a:r>
            <a:r>
              <a:rPr lang="en-US" sz="1400" b="0" i="0" kern="1200" dirty="0" err="1">
                <a:latin typeface="Arial" panose="020B0604020202020204" pitchFamily="34" charset="0"/>
                <a:ea typeface="+mn-ea"/>
                <a:cs typeface="+mn-cs"/>
              </a:rPr>
              <a:t>boek</a:t>
            </a:r>
            <a:r>
              <a:rPr lang="en-US" sz="1400" b="0" i="0" kern="1200" dirty="0">
                <a:latin typeface="Arial" panose="020B0604020202020204" pitchFamily="34" charset="0"/>
                <a:ea typeface="+mn-ea"/>
                <a:cs typeface="+mn-cs"/>
              </a:rPr>
              <a:t> van Baartman, Van </a:t>
            </a:r>
            <a:r>
              <a:rPr lang="en-US" sz="1400" b="0" i="0" kern="1200" dirty="0" err="1">
                <a:latin typeface="Arial" panose="020B0604020202020204" pitchFamily="34" charset="0"/>
                <a:ea typeface="+mn-ea"/>
                <a:cs typeface="+mn-cs"/>
              </a:rPr>
              <a:t>Schil</a:t>
            </a:r>
            <a:r>
              <a:rPr lang="en-US" sz="1400" b="0" i="0" kern="1200" dirty="0">
                <a:latin typeface="Arial" panose="020B0604020202020204" pitchFamily="34" charset="0"/>
                <a:ea typeface="+mn-ea"/>
                <a:cs typeface="+mn-cs"/>
              </a:rPr>
              <a:t>-Mol en Van der Vleuten.</a:t>
            </a:r>
          </a:p>
          <a:p>
            <a:pPr marL="0" indent="0" defTabSz="685800">
              <a:lnSpc>
                <a:spcPct val="150000"/>
              </a:lnSpc>
              <a:spcBef>
                <a:spcPts val="450"/>
              </a:spcBef>
              <a:buClr>
                <a:srgbClr val="0099D4"/>
              </a:buClr>
              <a:buFont typeface="Arial" panose="020B0604020202020204" pitchFamily="34" charset="0"/>
              <a:buNone/>
            </a:pPr>
            <a:endParaRPr lang="en-US" sz="1400" b="0" i="0" kern="1200" dirty="0">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87861974-9E8E-6746-92D0-7BB71B3C7E10}" type="slidenum">
              <a:rPr lang="en-US" smtClean="0"/>
              <a:t>6</a:t>
            </a:fld>
            <a:endParaRPr lang="en-US"/>
          </a:p>
        </p:txBody>
      </p:sp>
    </p:spTree>
    <p:extLst>
      <p:ext uri="{BB962C8B-B14F-4D97-AF65-F5344CB8AC3E}">
        <p14:creationId xmlns:p14="http://schemas.microsoft.com/office/powerpoint/2010/main" val="2637387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defTabSz="685800">
              <a:lnSpc>
                <a:spcPct val="150000"/>
              </a:lnSpc>
              <a:spcBef>
                <a:spcPts val="450"/>
              </a:spcBef>
              <a:buClr>
                <a:srgbClr val="0099D4"/>
              </a:buClr>
              <a:buFont typeface="Arial" panose="020B0604020202020204" pitchFamily="34" charset="0"/>
              <a:buNone/>
            </a:pPr>
            <a:r>
              <a:rPr lang="en-US" sz="1400" b="0" i="0" kern="1200" dirty="0">
                <a:latin typeface="Arial" panose="020B0604020202020204" pitchFamily="34" charset="0"/>
                <a:ea typeface="+mn-ea"/>
                <a:cs typeface="+mn-cs"/>
              </a:rPr>
              <a:t>Het concept van </a:t>
            </a:r>
            <a:r>
              <a:rPr lang="en-US" sz="1400" b="0" i="0" kern="1200" dirty="0" err="1">
                <a:latin typeface="Arial" panose="020B0604020202020204" pitchFamily="34" charset="0"/>
                <a:ea typeface="+mn-ea"/>
                <a:cs typeface="+mn-cs"/>
              </a:rPr>
              <a:t>programmatisch</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toetsen</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komt</a:t>
            </a:r>
            <a:r>
              <a:rPr lang="en-US" sz="1400" b="0" i="0" kern="1200" dirty="0">
                <a:latin typeface="Arial" panose="020B0604020202020204" pitchFamily="34" charset="0"/>
                <a:ea typeface="+mn-ea"/>
                <a:cs typeface="+mn-cs"/>
              </a:rPr>
              <a:t> van </a:t>
            </a:r>
            <a:r>
              <a:rPr lang="en-US" sz="1400" b="0" i="0" kern="1200" dirty="0" err="1">
                <a:latin typeface="Arial" panose="020B0604020202020204" pitchFamily="34" charset="0"/>
                <a:ea typeface="+mn-ea"/>
                <a:cs typeface="+mn-cs"/>
              </a:rPr>
              <a:t>oorsprong</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uit</a:t>
            </a:r>
            <a:r>
              <a:rPr lang="en-US" sz="1400" b="0" i="0" kern="1200" dirty="0">
                <a:latin typeface="Arial" panose="020B0604020202020204" pitchFamily="34" charset="0"/>
                <a:ea typeface="+mn-ea"/>
                <a:cs typeface="+mn-cs"/>
              </a:rPr>
              <a:t> het </a:t>
            </a:r>
            <a:r>
              <a:rPr lang="en-US" sz="1400" b="0" i="0" kern="1200" dirty="0" err="1">
                <a:latin typeface="Arial" panose="020B0604020202020204" pitchFamily="34" charset="0"/>
                <a:ea typeface="+mn-ea"/>
                <a:cs typeface="+mn-cs"/>
              </a:rPr>
              <a:t>medisch</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onderwijs</a:t>
            </a:r>
            <a:r>
              <a:rPr lang="en-US" sz="1400" b="0" i="0" kern="1200" dirty="0">
                <a:latin typeface="Arial" panose="020B0604020202020204" pitchFamily="34" charset="0"/>
                <a:ea typeface="+mn-ea"/>
                <a:cs typeface="+mn-cs"/>
              </a:rPr>
              <a:t> en </a:t>
            </a:r>
            <a:r>
              <a:rPr lang="en-US" sz="1400" b="0" i="0" kern="1200" dirty="0" err="1">
                <a:latin typeface="Arial" panose="020B0604020202020204" pitchFamily="34" charset="0"/>
                <a:ea typeface="+mn-ea"/>
                <a:cs typeface="+mn-cs"/>
              </a:rPr>
              <a:t>leidende</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onderwijs</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programma’s</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hebben</a:t>
            </a:r>
            <a:r>
              <a:rPr lang="en-US" sz="1400" b="0" i="0" kern="1200" dirty="0">
                <a:latin typeface="Arial" panose="020B0604020202020204" pitchFamily="34" charset="0"/>
                <a:ea typeface="+mn-ea"/>
                <a:cs typeface="+mn-cs"/>
              </a:rPr>
              <a:t> in 2021 </a:t>
            </a:r>
            <a:r>
              <a:rPr lang="en-US" sz="1400" b="0" i="0" kern="1200" dirty="0" err="1">
                <a:latin typeface="Arial" panose="020B0604020202020204" pitchFamily="34" charset="0"/>
                <a:ea typeface="+mn-ea"/>
                <a:cs typeface="+mn-cs"/>
              </a:rPr>
              <a:t>een</a:t>
            </a:r>
            <a:r>
              <a:rPr lang="en-US" sz="1400" b="0" i="0" kern="1200" dirty="0">
                <a:latin typeface="Arial" panose="020B0604020202020204" pitchFamily="34" charset="0"/>
                <a:ea typeface="+mn-ea"/>
                <a:cs typeface="+mn-cs"/>
              </a:rPr>
              <a:t> consensus paper </a:t>
            </a:r>
            <a:r>
              <a:rPr lang="en-US" sz="1400" b="0" i="0" kern="1200" dirty="0" err="1">
                <a:latin typeface="Arial" panose="020B0604020202020204" pitchFamily="34" charset="0"/>
                <a:ea typeface="+mn-ea"/>
                <a:cs typeface="+mn-cs"/>
              </a:rPr>
              <a:t>gepubliceerd</a:t>
            </a:r>
            <a:r>
              <a:rPr lang="en-US" sz="1400" b="0" i="0" kern="1200" dirty="0">
                <a:latin typeface="Arial" panose="020B0604020202020204" pitchFamily="34" charset="0"/>
                <a:ea typeface="+mn-ea"/>
                <a:cs typeface="+mn-cs"/>
              </a:rPr>
              <a:t> met 12 </a:t>
            </a:r>
            <a:r>
              <a:rPr lang="en-US" sz="1400" b="0" i="0" kern="1200" dirty="0" err="1">
                <a:latin typeface="Arial" panose="020B0604020202020204" pitchFamily="34" charset="0"/>
                <a:ea typeface="+mn-ea"/>
                <a:cs typeface="+mn-cs"/>
              </a:rPr>
              <a:t>theoretische</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principes</a:t>
            </a:r>
            <a:r>
              <a:rPr lang="en-US" sz="1400" b="0" i="0" kern="1200" dirty="0">
                <a:latin typeface="Arial" panose="020B0604020202020204" pitchFamily="34" charset="0"/>
                <a:ea typeface="+mn-ea"/>
                <a:cs typeface="+mn-cs"/>
              </a:rPr>
              <a:t> van </a:t>
            </a:r>
            <a:r>
              <a:rPr lang="en-US" sz="1400" b="0" i="0" kern="1200" dirty="0" err="1">
                <a:latin typeface="Arial" panose="020B0604020202020204" pitchFamily="34" charset="0"/>
                <a:ea typeface="+mn-ea"/>
                <a:cs typeface="+mn-cs"/>
              </a:rPr>
              <a:t>programmatisch</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toetsen</a:t>
            </a:r>
            <a:r>
              <a:rPr lang="en-US" sz="1400" b="0" i="0" kern="1200" dirty="0">
                <a:latin typeface="Arial" panose="020B0604020202020204" pitchFamily="34" charset="0"/>
                <a:ea typeface="+mn-ea"/>
                <a:cs typeface="+mn-cs"/>
              </a:rPr>
              <a:t>. Die </a:t>
            </a:r>
            <a:r>
              <a:rPr lang="en-US" sz="1400" b="0" i="0" kern="1200" dirty="0" err="1">
                <a:latin typeface="Arial" panose="020B0604020202020204" pitchFamily="34" charset="0"/>
                <a:ea typeface="+mn-ea"/>
                <a:cs typeface="+mn-cs"/>
              </a:rPr>
              <a:t>opleidingen</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bestonden</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uit</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geneeskunde</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diergeneeskunde</a:t>
            </a:r>
            <a:r>
              <a:rPr lang="en-US" sz="1400" b="0" i="0" kern="1200" dirty="0">
                <a:latin typeface="Arial" panose="020B0604020202020204" pitchFamily="34" charset="0"/>
                <a:ea typeface="+mn-ea"/>
                <a:cs typeface="+mn-cs"/>
              </a:rPr>
              <a:t> en </a:t>
            </a:r>
            <a:r>
              <a:rPr lang="en-US" sz="1400" b="0" i="0" kern="1200" dirty="0" err="1">
                <a:latin typeface="Arial" panose="020B0604020202020204" pitchFamily="34" charset="0"/>
                <a:ea typeface="+mn-ea"/>
                <a:cs typeface="+mn-cs"/>
              </a:rPr>
              <a:t>tandheelkunde</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opleidingen</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uit</a:t>
            </a:r>
            <a:r>
              <a:rPr lang="en-US" sz="1400" b="0" i="0" kern="1200" dirty="0">
                <a:latin typeface="Arial" panose="020B0604020202020204" pitchFamily="34" charset="0"/>
                <a:ea typeface="+mn-ea"/>
                <a:cs typeface="+mn-cs"/>
              </a:rPr>
              <a:t> de VS, Canada, </a:t>
            </a:r>
            <a:r>
              <a:rPr lang="en-US" sz="1400" b="0" i="0" kern="1200" dirty="0" err="1">
                <a:latin typeface="Arial" panose="020B0604020202020204" pitchFamily="34" charset="0"/>
                <a:ea typeface="+mn-ea"/>
                <a:cs typeface="+mn-cs"/>
              </a:rPr>
              <a:t>Australie</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Nieuw</a:t>
            </a:r>
            <a:r>
              <a:rPr lang="en-US" sz="1400" b="0" i="0" kern="1200" dirty="0">
                <a:latin typeface="Arial" panose="020B0604020202020204" pitchFamily="34" charset="0"/>
                <a:ea typeface="+mn-ea"/>
                <a:cs typeface="+mn-cs"/>
              </a:rPr>
              <a:t> Zeeland, de UK en Nederland. </a:t>
            </a:r>
            <a:r>
              <a:rPr lang="en-US" sz="1400" b="0" i="0" kern="1200" dirty="0" err="1">
                <a:latin typeface="Arial" panose="020B0604020202020204" pitchFamily="34" charset="0"/>
                <a:ea typeface="+mn-ea"/>
                <a:cs typeface="+mn-cs"/>
              </a:rPr>
              <a:t>Deze</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principes</a:t>
            </a:r>
            <a:r>
              <a:rPr lang="en-US" sz="1400" b="0" i="0" kern="1200" dirty="0">
                <a:latin typeface="Arial" panose="020B0604020202020204" pitchFamily="34" charset="0"/>
                <a:ea typeface="+mn-ea"/>
                <a:cs typeface="+mn-cs"/>
              </a:rPr>
              <a:t> </a:t>
            </a:r>
            <a:r>
              <a:rPr lang="en-US" sz="1400" b="0" i="0" kern="1200" dirty="0" err="1">
                <a:latin typeface="Arial" panose="020B0604020202020204" pitchFamily="34" charset="0"/>
                <a:ea typeface="+mn-ea"/>
                <a:cs typeface="+mn-cs"/>
              </a:rPr>
              <a:t>zijn</a:t>
            </a:r>
            <a:r>
              <a:rPr lang="en-US" sz="1400" b="0" i="0" kern="1200" dirty="0">
                <a:latin typeface="Arial" panose="020B0604020202020204" pitchFamily="34" charset="0"/>
                <a:ea typeface="+mn-ea"/>
                <a:cs typeface="+mn-cs"/>
              </a:rPr>
              <a:t> in </a:t>
            </a:r>
            <a:r>
              <a:rPr lang="en-US" sz="1400" b="0" i="0" kern="1200" dirty="0" err="1">
                <a:latin typeface="Arial" panose="020B0604020202020204" pitchFamily="34" charset="0"/>
                <a:ea typeface="+mn-ea"/>
                <a:cs typeface="+mn-cs"/>
              </a:rPr>
              <a:t>dit</a:t>
            </a:r>
            <a:r>
              <a:rPr lang="en-US" sz="1400" b="0" i="0" kern="1200" dirty="0">
                <a:latin typeface="Arial" panose="020B0604020202020204" pitchFamily="34" charset="0"/>
                <a:ea typeface="+mn-ea"/>
                <a:cs typeface="+mn-cs"/>
              </a:rPr>
              <a:t> project </a:t>
            </a:r>
            <a:r>
              <a:rPr lang="en-US" sz="1400" b="0" i="0" kern="1200" dirty="0" err="1">
                <a:latin typeface="Arial" panose="020B0604020202020204" pitchFamily="34" charset="0"/>
                <a:ea typeface="+mn-ea"/>
                <a:cs typeface="+mn-cs"/>
              </a:rPr>
              <a:t>gebruikt</a:t>
            </a:r>
            <a:r>
              <a:rPr lang="en-US" sz="1400" b="0" i="0" kern="1200" dirty="0">
                <a:latin typeface="Arial" panose="020B0604020202020204" pitchFamily="34" charset="0"/>
                <a:ea typeface="+mn-ea"/>
                <a:cs typeface="+mn-cs"/>
              </a:rPr>
              <a:t>.</a:t>
            </a:r>
          </a:p>
        </p:txBody>
      </p:sp>
      <p:sp>
        <p:nvSpPr>
          <p:cNvPr id="4" name="Slide Number Placeholder 3"/>
          <p:cNvSpPr>
            <a:spLocks noGrp="1"/>
          </p:cNvSpPr>
          <p:nvPr>
            <p:ph type="sldNum" sz="quarter" idx="5"/>
          </p:nvPr>
        </p:nvSpPr>
        <p:spPr/>
        <p:txBody>
          <a:bodyPr/>
          <a:lstStyle/>
          <a:p>
            <a:fld id="{87861974-9E8E-6746-92D0-7BB71B3C7E10}" type="slidenum">
              <a:rPr lang="en-US" smtClean="0"/>
              <a:t>7</a:t>
            </a:fld>
            <a:endParaRPr lang="en-US"/>
          </a:p>
        </p:txBody>
      </p:sp>
    </p:spTree>
    <p:extLst>
      <p:ext uri="{BB962C8B-B14F-4D97-AF65-F5344CB8AC3E}">
        <p14:creationId xmlns:p14="http://schemas.microsoft.com/office/powerpoint/2010/main" val="1140156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defTabSz="685800">
              <a:lnSpc>
                <a:spcPct val="150000"/>
              </a:lnSpc>
              <a:spcBef>
                <a:spcPts val="450"/>
              </a:spcBef>
              <a:buClr>
                <a:srgbClr val="0099D4"/>
              </a:buClr>
              <a:buFont typeface="Arial" panose="020B0604020202020204" pitchFamily="34" charset="0"/>
              <a:buNone/>
            </a:pPr>
            <a:r>
              <a:rPr lang="nl-NL" sz="1200" b="0" i="0" u="none" strike="noStrike" baseline="0" dirty="0">
                <a:solidFill>
                  <a:srgbClr val="000000"/>
                </a:solidFill>
                <a:latin typeface="Arial" panose="020B0604020202020204" pitchFamily="34" charset="0"/>
                <a:cs typeface="Arial" panose="020B0604020202020204" pitchFamily="34" charset="0"/>
              </a:rPr>
              <a:t>Een andere studie liet zien dat opleidingen overeenkomstige ontwerpkeuzes maakten, zoals het hanteren van een ruggengraat aan leeruitkomsten (leeropbrengsten, eindkwalificaties, competenties). Die uitkomst vonden we interessant, maar veel interessanter werd het bij de ontwerpkeuzes waarin variatie en diversiteit ontstond. En dus opleidingen verschilden in ontwerpkeuzes. Deze resultaten hebben geleid tot 11 ontwerpkeuzes.</a:t>
            </a:r>
            <a:endParaRPr lang="en-GB" sz="1200" b="0" i="0" u="none" strike="noStrike" baseline="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7861974-9E8E-6746-92D0-7BB71B3C7E10}" type="slidenum">
              <a:rPr lang="en-US" smtClean="0"/>
              <a:t>8</a:t>
            </a:fld>
            <a:endParaRPr lang="en-US"/>
          </a:p>
        </p:txBody>
      </p:sp>
    </p:spTree>
    <p:extLst>
      <p:ext uri="{BB962C8B-B14F-4D97-AF65-F5344CB8AC3E}">
        <p14:creationId xmlns:p14="http://schemas.microsoft.com/office/powerpoint/2010/main" val="3855756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de </a:t>
            </a:r>
            <a:r>
              <a:rPr lang="en-US" dirty="0" err="1"/>
              <a:t>Hupabo</a:t>
            </a:r>
            <a:r>
              <a:rPr lang="en-US" dirty="0"/>
              <a:t> is </a:t>
            </a:r>
            <a:r>
              <a:rPr lang="en-US" dirty="0" err="1"/>
              <a:t>een</a:t>
            </a:r>
            <a:r>
              <a:rPr lang="en-US" dirty="0"/>
              <a:t> experiment </a:t>
            </a:r>
            <a:r>
              <a:rPr lang="en-US" dirty="0" err="1"/>
              <a:t>gedaan</a:t>
            </a:r>
            <a:r>
              <a:rPr lang="en-US" dirty="0"/>
              <a:t> op basis van de principes van </a:t>
            </a:r>
            <a:r>
              <a:rPr lang="en-US" dirty="0" err="1"/>
              <a:t>programmatisch</a:t>
            </a:r>
            <a:r>
              <a:rPr lang="en-US" dirty="0"/>
              <a:t> </a:t>
            </a:r>
            <a:r>
              <a:rPr lang="en-US" dirty="0" err="1"/>
              <a:t>toetsen</a:t>
            </a:r>
            <a:r>
              <a:rPr lang="en-US" dirty="0"/>
              <a:t>. </a:t>
            </a:r>
          </a:p>
        </p:txBody>
      </p:sp>
      <p:sp>
        <p:nvSpPr>
          <p:cNvPr id="4" name="Slide Number Placeholder 3"/>
          <p:cNvSpPr>
            <a:spLocks noGrp="1"/>
          </p:cNvSpPr>
          <p:nvPr>
            <p:ph type="sldNum" sz="quarter" idx="5"/>
          </p:nvPr>
        </p:nvSpPr>
        <p:spPr/>
        <p:txBody>
          <a:bodyPr/>
          <a:lstStyle/>
          <a:p>
            <a:fld id="{87861974-9E8E-6746-92D0-7BB71B3C7E10}" type="slidenum">
              <a:rPr lang="en-US" smtClean="0"/>
              <a:t>9</a:t>
            </a:fld>
            <a:endParaRPr lang="en-US"/>
          </a:p>
        </p:txBody>
      </p:sp>
    </p:spTree>
    <p:extLst>
      <p:ext uri="{BB962C8B-B14F-4D97-AF65-F5344CB8AC3E}">
        <p14:creationId xmlns:p14="http://schemas.microsoft.com/office/powerpoint/2010/main" val="1559241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A157B720-52B7-804C-A0D3-E1214CD524D4}"/>
              </a:ext>
            </a:extLst>
          </p:cNvPr>
          <p:cNvSpPr/>
          <p:nvPr userDrawn="1"/>
        </p:nvSpPr>
        <p:spPr>
          <a:xfrm>
            <a:off x="0" y="0"/>
            <a:ext cx="6096000" cy="5661025"/>
          </a:xfrm>
          <a:prstGeom prst="rect">
            <a:avLst/>
          </a:prstGeom>
          <a:solidFill>
            <a:srgbClr val="ED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2" name="Title 1">
            <a:extLst>
              <a:ext uri="{FF2B5EF4-FFF2-40B4-BE49-F238E27FC236}">
                <a16:creationId xmlns:a16="http://schemas.microsoft.com/office/drawing/2014/main" id="{EC048753-774D-8743-964C-36B63EB182A5}"/>
              </a:ext>
            </a:extLst>
          </p:cNvPr>
          <p:cNvSpPr>
            <a:spLocks noGrp="1"/>
          </p:cNvSpPr>
          <p:nvPr>
            <p:ph type="ctrTitle"/>
          </p:nvPr>
        </p:nvSpPr>
        <p:spPr>
          <a:xfrm>
            <a:off x="550862" y="476250"/>
            <a:ext cx="5040311" cy="3566407"/>
          </a:xfrm>
        </p:spPr>
        <p:txBody>
          <a:bodyPr anchor="t">
            <a:normAutofit/>
          </a:bodyPr>
          <a:lstStyle>
            <a:lvl1pPr algn="l">
              <a:lnSpc>
                <a:spcPct val="100000"/>
              </a:lnSpc>
              <a:defRPr sz="5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CABE572-709C-644D-AC4C-63C4300BE961}"/>
              </a:ext>
            </a:extLst>
          </p:cNvPr>
          <p:cNvSpPr>
            <a:spLocks noGrp="1"/>
          </p:cNvSpPr>
          <p:nvPr>
            <p:ph type="subTitle" idx="1"/>
          </p:nvPr>
        </p:nvSpPr>
        <p:spPr>
          <a:xfrm>
            <a:off x="550863" y="4374076"/>
            <a:ext cx="5038381" cy="365125"/>
          </a:xfrm>
        </p:spPr>
        <p:txBody>
          <a:bodyPr>
            <a:normAutofit/>
          </a:bodyPr>
          <a:lstStyle>
            <a:lvl1pPr marL="0" indent="0" algn="l">
              <a:buNone/>
              <a:defRPr sz="2100" b="1" i="0">
                <a:solidFill>
                  <a:schemeClr val="bg1"/>
                </a:solidFill>
                <a:latin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Text Placeholder 18">
            <a:extLst>
              <a:ext uri="{FF2B5EF4-FFF2-40B4-BE49-F238E27FC236}">
                <a16:creationId xmlns:a16="http://schemas.microsoft.com/office/drawing/2014/main" id="{459EA1FD-E0A8-2242-A5C3-2C1FF8B3694F}"/>
              </a:ext>
            </a:extLst>
          </p:cNvPr>
          <p:cNvSpPr>
            <a:spLocks noGrp="1"/>
          </p:cNvSpPr>
          <p:nvPr>
            <p:ph type="body" sz="quarter" idx="13"/>
          </p:nvPr>
        </p:nvSpPr>
        <p:spPr>
          <a:xfrm>
            <a:off x="550876" y="4714321"/>
            <a:ext cx="5040299" cy="365125"/>
          </a:xfrm>
        </p:spPr>
        <p:txBody>
          <a:bodyPr>
            <a:normAutofit/>
          </a:bodyPr>
          <a:lstStyle>
            <a:lvl1pPr marL="0" indent="0">
              <a:buFontTx/>
              <a:buNone/>
              <a:defRPr lang="en-US" sz="2100" b="0" i="0" kern="1200" dirty="0">
                <a:solidFill>
                  <a:schemeClr val="bg1"/>
                </a:solidFill>
                <a:latin typeface="Arial" panose="020B0604020202020204" pitchFamily="34" charset="0"/>
                <a:ea typeface="+mn-ea"/>
                <a:cs typeface="+mn-cs"/>
              </a:defRPr>
            </a:lvl1pPr>
          </a:lstStyle>
          <a:p>
            <a:pPr lvl="0"/>
            <a:r>
              <a:rPr lang="en-US"/>
              <a:t>Click to edit Master text styles</a:t>
            </a:r>
          </a:p>
        </p:txBody>
      </p:sp>
      <p:sp>
        <p:nvSpPr>
          <p:cNvPr id="21" name="Picture Placeholder 20">
            <a:extLst>
              <a:ext uri="{FF2B5EF4-FFF2-40B4-BE49-F238E27FC236}">
                <a16:creationId xmlns:a16="http://schemas.microsoft.com/office/drawing/2014/main" id="{3F5BB4F2-4F6D-2443-9267-1938424A8A98}"/>
              </a:ext>
            </a:extLst>
          </p:cNvPr>
          <p:cNvSpPr>
            <a:spLocks noGrp="1"/>
          </p:cNvSpPr>
          <p:nvPr>
            <p:ph type="pic" sz="quarter" idx="14"/>
          </p:nvPr>
        </p:nvSpPr>
        <p:spPr>
          <a:xfrm>
            <a:off x="6096000" y="0"/>
            <a:ext cx="6096000" cy="5661025"/>
          </a:xfrm>
          <a:solidFill>
            <a:schemeClr val="bg2"/>
          </a:solidFill>
        </p:spPr>
        <p:txBody>
          <a:bodyPr/>
          <a:lstStyle>
            <a:lvl1pPr marL="0" indent="0">
              <a:buNone/>
              <a:defRPr/>
            </a:lvl1pPr>
          </a:lstStyle>
          <a:p>
            <a:r>
              <a:rPr lang="en-US"/>
              <a:t>Click icon to add picture</a:t>
            </a:r>
            <a:endParaRPr lang="en-US" dirty="0"/>
          </a:p>
        </p:txBody>
      </p:sp>
      <p:pic>
        <p:nvPicPr>
          <p:cNvPr id="33" name="Afbeelding 32">
            <a:extLst>
              <a:ext uri="{FF2B5EF4-FFF2-40B4-BE49-F238E27FC236}">
                <a16:creationId xmlns:a16="http://schemas.microsoft.com/office/drawing/2014/main" id="{0B7CBC4C-048C-2C49-8987-78155E5E9E0C}"/>
              </a:ext>
            </a:extLst>
          </p:cNvPr>
          <p:cNvPicPr>
            <a:picLocks noChangeAspect="1"/>
          </p:cNvPicPr>
          <p:nvPr userDrawn="1"/>
        </p:nvPicPr>
        <p:blipFill>
          <a:blip r:embed="rId2"/>
          <a:stretch>
            <a:fillRect/>
          </a:stretch>
        </p:blipFill>
        <p:spPr>
          <a:xfrm>
            <a:off x="10386000" y="6007739"/>
            <a:ext cx="1269755" cy="458522"/>
          </a:xfrm>
          <a:prstGeom prst="rect">
            <a:avLst/>
          </a:prstGeom>
        </p:spPr>
      </p:pic>
      <p:pic>
        <p:nvPicPr>
          <p:cNvPr id="6" name="Afbeelding 5">
            <a:extLst>
              <a:ext uri="{FF2B5EF4-FFF2-40B4-BE49-F238E27FC236}">
                <a16:creationId xmlns:a16="http://schemas.microsoft.com/office/drawing/2014/main" id="{F4052199-4894-2E4B-9985-01C3CE4A57F0}"/>
              </a:ext>
            </a:extLst>
          </p:cNvPr>
          <p:cNvPicPr>
            <a:picLocks noChangeAspect="1"/>
          </p:cNvPicPr>
          <p:nvPr userDrawn="1"/>
        </p:nvPicPr>
        <p:blipFill>
          <a:blip r:embed="rId3"/>
          <a:stretch>
            <a:fillRect/>
          </a:stretch>
        </p:blipFill>
        <p:spPr>
          <a:xfrm>
            <a:off x="558000" y="6008400"/>
            <a:ext cx="1093851" cy="449326"/>
          </a:xfrm>
          <a:prstGeom prst="rect">
            <a:avLst/>
          </a:prstGeom>
        </p:spPr>
      </p:pic>
    </p:spTree>
    <p:extLst>
      <p:ext uri="{BB962C8B-B14F-4D97-AF65-F5344CB8AC3E}">
        <p14:creationId xmlns:p14="http://schemas.microsoft.com/office/powerpoint/2010/main" val="103164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552418" y="692150"/>
            <a:ext cx="11088720" cy="1314450"/>
          </a:xfrm>
        </p:spPr>
        <p:txBody>
          <a:bodyPr anchor="t"/>
          <a:lstStyle/>
          <a:p>
            <a:r>
              <a:rPr lang="en-US" noProof="0"/>
              <a:t>Click to edit Master title style</a:t>
            </a:r>
            <a:endParaRPr lang="en-GB" noProof="0"/>
          </a:p>
        </p:txBody>
      </p:sp>
      <p:sp>
        <p:nvSpPr>
          <p:cNvPr id="13" name="Text Placeholder 12">
            <a:extLst>
              <a:ext uri="{FF2B5EF4-FFF2-40B4-BE49-F238E27FC236}">
                <a16:creationId xmlns:a16="http://schemas.microsoft.com/office/drawing/2014/main" id="{430FADE4-92C6-9246-81A9-6C011B4915DF}"/>
              </a:ext>
            </a:extLst>
          </p:cNvPr>
          <p:cNvSpPr>
            <a:spLocks noGrp="1"/>
          </p:cNvSpPr>
          <p:nvPr>
            <p:ph type="body" sz="quarter" idx="11"/>
          </p:nvPr>
        </p:nvSpPr>
        <p:spPr>
          <a:xfrm>
            <a:off x="550863" y="2017260"/>
            <a:ext cx="11088720" cy="4148590"/>
          </a:xfrm>
        </p:spPr>
        <p:txBody>
          <a:bodyPr numCol="2" spcCol="1008000"/>
          <a:lstStyle/>
          <a:p>
            <a:pPr lvl="0"/>
            <a:r>
              <a:rPr lang="en-US" noProof="0"/>
              <a:t>Click to edit Master text styles</a:t>
            </a:r>
          </a:p>
        </p:txBody>
      </p:sp>
      <p:sp>
        <p:nvSpPr>
          <p:cNvPr id="3" name="Tijdelijke aanduiding voor datum 2">
            <a:extLst>
              <a:ext uri="{FF2B5EF4-FFF2-40B4-BE49-F238E27FC236}">
                <a16:creationId xmlns:a16="http://schemas.microsoft.com/office/drawing/2014/main" id="{49659A49-527F-DE44-8584-F6B0DB3F338B}"/>
              </a:ext>
            </a:extLst>
          </p:cNvPr>
          <p:cNvSpPr>
            <a:spLocks noGrp="1"/>
          </p:cNvSpPr>
          <p:nvPr>
            <p:ph type="dt" sz="half" idx="12"/>
          </p:nvPr>
        </p:nvSpPr>
        <p:spPr/>
        <p:txBody>
          <a:bodyPr/>
          <a:lstStyle/>
          <a:p>
            <a:fld id="{923F1CAF-CF2F-314B-A273-60C9E439ED11}" type="datetime1">
              <a:rPr lang="nl-NL" noProof="0" smtClean="0"/>
              <a:t>4-2-2024</a:t>
            </a:fld>
            <a:endParaRPr lang="en-GB" noProof="0"/>
          </a:p>
        </p:txBody>
      </p:sp>
      <p:sp>
        <p:nvSpPr>
          <p:cNvPr id="4" name="Tijdelijke aanduiding voor voettekst 3">
            <a:extLst>
              <a:ext uri="{FF2B5EF4-FFF2-40B4-BE49-F238E27FC236}">
                <a16:creationId xmlns:a16="http://schemas.microsoft.com/office/drawing/2014/main" id="{855E60F0-7B35-2B4B-8276-E9AE8AFEF351}"/>
              </a:ext>
            </a:extLst>
          </p:cNvPr>
          <p:cNvSpPr>
            <a:spLocks noGrp="1"/>
          </p:cNvSpPr>
          <p:nvPr>
            <p:ph type="ftr" sz="quarter" idx="13"/>
          </p:nvPr>
        </p:nvSpPr>
        <p:spPr/>
        <p:txBody>
          <a:bodyPr/>
          <a:lstStyle/>
          <a:p>
            <a:r>
              <a:rPr lang="en-GB" noProof="0"/>
              <a:t>NAAM PRESENTATIE</a:t>
            </a:r>
          </a:p>
        </p:txBody>
      </p:sp>
      <p:sp>
        <p:nvSpPr>
          <p:cNvPr id="5" name="Tijdelijke aanduiding voor dianummer 4">
            <a:extLst>
              <a:ext uri="{FF2B5EF4-FFF2-40B4-BE49-F238E27FC236}">
                <a16:creationId xmlns:a16="http://schemas.microsoft.com/office/drawing/2014/main" id="{8665E2CC-D522-CC4C-A5A0-934B0E151161}"/>
              </a:ext>
            </a:extLst>
          </p:cNvPr>
          <p:cNvSpPr>
            <a:spLocks noGrp="1"/>
          </p:cNvSpPr>
          <p:nvPr>
            <p:ph type="sldNum" sz="quarter" idx="14"/>
          </p:nvPr>
        </p:nvSpPr>
        <p:spPr/>
        <p:txBody>
          <a:bodyPr/>
          <a:lstStyle/>
          <a:p>
            <a:fld id="{EC1B0D69-B8A6-8744-9E7E-380CD2AD97F8}" type="slidenum">
              <a:rPr lang="en-GB" noProof="0" smtClean="0"/>
              <a:pPr/>
              <a:t>‹#›</a:t>
            </a:fld>
            <a:endParaRPr lang="en-GB" noProof="0"/>
          </a:p>
        </p:txBody>
      </p:sp>
    </p:spTree>
    <p:extLst>
      <p:ext uri="{BB962C8B-B14F-4D97-AF65-F5344CB8AC3E}">
        <p14:creationId xmlns:p14="http://schemas.microsoft.com/office/powerpoint/2010/main" val="1149677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l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552418" y="836712"/>
            <a:ext cx="11088720" cy="1169888"/>
          </a:xfrm>
        </p:spPr>
        <p:txBody>
          <a:bodyPr anchor="t">
            <a:normAutofit/>
          </a:bodyPr>
          <a:lstStyle>
            <a:lvl1pPr>
              <a:defRPr sz="3200" b="1" i="0">
                <a:solidFill>
                  <a:schemeClr val="tx1"/>
                </a:solidFill>
                <a:latin typeface="Arial Black" panose="020B0604020202020204" pitchFamily="34" charset="0"/>
              </a:defRPr>
            </a:lvl1pPr>
          </a:lstStyle>
          <a:p>
            <a:r>
              <a:rPr lang="en-US" noProof="0"/>
              <a:t>Click to edit Master title style</a:t>
            </a:r>
            <a:endParaRPr lang="en-GB" noProof="0"/>
          </a:p>
        </p:txBody>
      </p:sp>
      <p:sp>
        <p:nvSpPr>
          <p:cNvPr id="13" name="Text Placeholder 12">
            <a:extLst>
              <a:ext uri="{FF2B5EF4-FFF2-40B4-BE49-F238E27FC236}">
                <a16:creationId xmlns:a16="http://schemas.microsoft.com/office/drawing/2014/main" id="{430FADE4-92C6-9246-81A9-6C011B4915DF}"/>
              </a:ext>
            </a:extLst>
          </p:cNvPr>
          <p:cNvSpPr>
            <a:spLocks noGrp="1"/>
          </p:cNvSpPr>
          <p:nvPr>
            <p:ph type="body" sz="quarter" idx="11"/>
          </p:nvPr>
        </p:nvSpPr>
        <p:spPr>
          <a:xfrm>
            <a:off x="550863" y="4005064"/>
            <a:ext cx="3457575" cy="2160786"/>
          </a:xfrm>
        </p:spPr>
        <p:txBody>
          <a:bodyPr numCol="1" spcCol="1008000"/>
          <a:lstStyle/>
          <a:p>
            <a:pPr lvl="0"/>
            <a:r>
              <a:rPr lang="en-US" noProof="0"/>
              <a:t>Click to edit Master text styles</a:t>
            </a:r>
          </a:p>
        </p:txBody>
      </p:sp>
      <p:sp>
        <p:nvSpPr>
          <p:cNvPr id="4" name="Text Placeholder 3">
            <a:extLst>
              <a:ext uri="{FF2B5EF4-FFF2-40B4-BE49-F238E27FC236}">
                <a16:creationId xmlns:a16="http://schemas.microsoft.com/office/drawing/2014/main" id="{F158B727-5328-F243-827D-94A3F6B4B958}"/>
              </a:ext>
            </a:extLst>
          </p:cNvPr>
          <p:cNvSpPr>
            <a:spLocks noGrp="1"/>
          </p:cNvSpPr>
          <p:nvPr>
            <p:ph type="body" sz="quarter" idx="12"/>
          </p:nvPr>
        </p:nvSpPr>
        <p:spPr>
          <a:xfrm>
            <a:off x="550863" y="476250"/>
            <a:ext cx="11090275" cy="360462"/>
          </a:xfrm>
        </p:spPr>
        <p:txBody>
          <a:bodyPr>
            <a:noAutofit/>
          </a:bodyPr>
          <a:lstStyle>
            <a:lvl1pPr>
              <a:defRPr>
                <a:ln>
                  <a:noFill/>
                </a:ln>
                <a:solidFill>
                  <a:schemeClr val="accent2"/>
                </a:solidFill>
              </a:defRPr>
            </a:lvl1pPr>
          </a:lstStyle>
          <a:p>
            <a:pPr lvl="0"/>
            <a:r>
              <a:rPr lang="en-US" noProof="0"/>
              <a:t>Click to edit Master text styles</a:t>
            </a:r>
          </a:p>
        </p:txBody>
      </p:sp>
      <p:sp>
        <p:nvSpPr>
          <p:cNvPr id="11" name="Picture Placeholder 8">
            <a:extLst>
              <a:ext uri="{FF2B5EF4-FFF2-40B4-BE49-F238E27FC236}">
                <a16:creationId xmlns:a16="http://schemas.microsoft.com/office/drawing/2014/main" id="{DCBC2810-32B6-5E45-880F-E06893A138F3}"/>
              </a:ext>
            </a:extLst>
          </p:cNvPr>
          <p:cNvSpPr>
            <a:spLocks noGrp="1"/>
          </p:cNvSpPr>
          <p:nvPr>
            <p:ph type="pic" sz="quarter" idx="14"/>
          </p:nvPr>
        </p:nvSpPr>
        <p:spPr>
          <a:xfrm>
            <a:off x="550863" y="1989138"/>
            <a:ext cx="3457575" cy="1871662"/>
          </a:xfrm>
          <a:solidFill>
            <a:schemeClr val="bg2"/>
          </a:solidFill>
        </p:spPr>
        <p:txBody>
          <a:bodyPr/>
          <a:lstStyle/>
          <a:p>
            <a:r>
              <a:rPr lang="en-US" noProof="0"/>
              <a:t>Click icon to add picture</a:t>
            </a:r>
            <a:endParaRPr lang="en-GB" noProof="0"/>
          </a:p>
        </p:txBody>
      </p:sp>
      <p:sp>
        <p:nvSpPr>
          <p:cNvPr id="12" name="Text Placeholder 12">
            <a:extLst>
              <a:ext uri="{FF2B5EF4-FFF2-40B4-BE49-F238E27FC236}">
                <a16:creationId xmlns:a16="http://schemas.microsoft.com/office/drawing/2014/main" id="{903F000E-E548-7F41-BBD3-4177196CC96A}"/>
              </a:ext>
            </a:extLst>
          </p:cNvPr>
          <p:cNvSpPr>
            <a:spLocks noGrp="1"/>
          </p:cNvSpPr>
          <p:nvPr>
            <p:ph type="body" sz="quarter" idx="15"/>
          </p:nvPr>
        </p:nvSpPr>
        <p:spPr>
          <a:xfrm>
            <a:off x="4367212" y="4005064"/>
            <a:ext cx="3457575" cy="2160786"/>
          </a:xfrm>
        </p:spPr>
        <p:txBody>
          <a:bodyPr numCol="1" spcCol="1008000"/>
          <a:lstStyle/>
          <a:p>
            <a:pPr lvl="0"/>
            <a:r>
              <a:rPr lang="en-US" noProof="0"/>
              <a:t>Click to edit Master text styles</a:t>
            </a:r>
          </a:p>
        </p:txBody>
      </p:sp>
      <p:sp>
        <p:nvSpPr>
          <p:cNvPr id="14" name="Picture Placeholder 8">
            <a:extLst>
              <a:ext uri="{FF2B5EF4-FFF2-40B4-BE49-F238E27FC236}">
                <a16:creationId xmlns:a16="http://schemas.microsoft.com/office/drawing/2014/main" id="{E95B0FAD-BB16-554A-A06F-70157E830831}"/>
              </a:ext>
            </a:extLst>
          </p:cNvPr>
          <p:cNvSpPr>
            <a:spLocks noGrp="1"/>
          </p:cNvSpPr>
          <p:nvPr>
            <p:ph type="pic" sz="quarter" idx="16"/>
          </p:nvPr>
        </p:nvSpPr>
        <p:spPr>
          <a:xfrm>
            <a:off x="4367212" y="1989138"/>
            <a:ext cx="3457575" cy="1871662"/>
          </a:xfrm>
          <a:solidFill>
            <a:schemeClr val="bg2"/>
          </a:solidFill>
        </p:spPr>
        <p:txBody>
          <a:bodyPr/>
          <a:lstStyle/>
          <a:p>
            <a:r>
              <a:rPr lang="en-US" noProof="0"/>
              <a:t>Click icon to add picture</a:t>
            </a:r>
            <a:endParaRPr lang="en-GB" noProof="0"/>
          </a:p>
        </p:txBody>
      </p:sp>
      <p:sp>
        <p:nvSpPr>
          <p:cNvPr id="15" name="Text Placeholder 12">
            <a:extLst>
              <a:ext uri="{FF2B5EF4-FFF2-40B4-BE49-F238E27FC236}">
                <a16:creationId xmlns:a16="http://schemas.microsoft.com/office/drawing/2014/main" id="{0A1145F6-C6FE-074B-BD51-D1717B0D13F8}"/>
              </a:ext>
            </a:extLst>
          </p:cNvPr>
          <p:cNvSpPr>
            <a:spLocks noGrp="1"/>
          </p:cNvSpPr>
          <p:nvPr>
            <p:ph type="body" sz="quarter" idx="17"/>
          </p:nvPr>
        </p:nvSpPr>
        <p:spPr>
          <a:xfrm>
            <a:off x="8187544" y="4005064"/>
            <a:ext cx="3457575" cy="2160786"/>
          </a:xfrm>
        </p:spPr>
        <p:txBody>
          <a:bodyPr numCol="1" spcCol="1008000"/>
          <a:lstStyle/>
          <a:p>
            <a:pPr lvl="0"/>
            <a:r>
              <a:rPr lang="en-US" noProof="0"/>
              <a:t>Click to edit Master text styles</a:t>
            </a:r>
          </a:p>
        </p:txBody>
      </p:sp>
      <p:sp>
        <p:nvSpPr>
          <p:cNvPr id="16" name="Picture Placeholder 8">
            <a:extLst>
              <a:ext uri="{FF2B5EF4-FFF2-40B4-BE49-F238E27FC236}">
                <a16:creationId xmlns:a16="http://schemas.microsoft.com/office/drawing/2014/main" id="{CECF6C76-E83A-6647-A6DA-261E62126D51}"/>
              </a:ext>
            </a:extLst>
          </p:cNvPr>
          <p:cNvSpPr>
            <a:spLocks noGrp="1"/>
          </p:cNvSpPr>
          <p:nvPr>
            <p:ph type="pic" sz="quarter" idx="18"/>
          </p:nvPr>
        </p:nvSpPr>
        <p:spPr>
          <a:xfrm>
            <a:off x="8187544" y="1989138"/>
            <a:ext cx="3457575" cy="1871662"/>
          </a:xfrm>
          <a:solidFill>
            <a:schemeClr val="bg2"/>
          </a:solidFill>
        </p:spPr>
        <p:txBody>
          <a:bodyPr/>
          <a:lstStyle/>
          <a:p>
            <a:r>
              <a:rPr lang="en-US" noProof="0"/>
              <a:t>Click icon to add picture</a:t>
            </a:r>
            <a:endParaRPr lang="en-GB" noProof="0"/>
          </a:p>
        </p:txBody>
      </p:sp>
      <p:sp>
        <p:nvSpPr>
          <p:cNvPr id="3" name="Tijdelijke aanduiding voor datum 2">
            <a:extLst>
              <a:ext uri="{FF2B5EF4-FFF2-40B4-BE49-F238E27FC236}">
                <a16:creationId xmlns:a16="http://schemas.microsoft.com/office/drawing/2014/main" id="{A14D18CE-64CC-4148-86FC-A2A8C17FC2C8}"/>
              </a:ext>
            </a:extLst>
          </p:cNvPr>
          <p:cNvSpPr>
            <a:spLocks noGrp="1"/>
          </p:cNvSpPr>
          <p:nvPr>
            <p:ph type="dt" sz="half" idx="19"/>
          </p:nvPr>
        </p:nvSpPr>
        <p:spPr/>
        <p:txBody>
          <a:bodyPr/>
          <a:lstStyle/>
          <a:p>
            <a:fld id="{915E38A4-A3D5-C24D-B3BC-FB6B0A116DA3}" type="datetime1">
              <a:rPr lang="nl-NL" noProof="0" smtClean="0"/>
              <a:t>4-2-2024</a:t>
            </a:fld>
            <a:endParaRPr lang="en-GB" noProof="0"/>
          </a:p>
        </p:txBody>
      </p:sp>
      <p:sp>
        <p:nvSpPr>
          <p:cNvPr id="5" name="Tijdelijke aanduiding voor voettekst 4">
            <a:extLst>
              <a:ext uri="{FF2B5EF4-FFF2-40B4-BE49-F238E27FC236}">
                <a16:creationId xmlns:a16="http://schemas.microsoft.com/office/drawing/2014/main" id="{386F5F2B-B150-694A-A437-366563BA2658}"/>
              </a:ext>
            </a:extLst>
          </p:cNvPr>
          <p:cNvSpPr>
            <a:spLocks noGrp="1"/>
          </p:cNvSpPr>
          <p:nvPr>
            <p:ph type="ftr" sz="quarter" idx="20"/>
          </p:nvPr>
        </p:nvSpPr>
        <p:spPr/>
        <p:txBody>
          <a:bodyPr/>
          <a:lstStyle/>
          <a:p>
            <a:r>
              <a:rPr lang="en-GB" noProof="0"/>
              <a:t>NAAM PRESENTATIE</a:t>
            </a:r>
          </a:p>
        </p:txBody>
      </p:sp>
      <p:sp>
        <p:nvSpPr>
          <p:cNvPr id="6" name="Tijdelijke aanduiding voor dianummer 5">
            <a:extLst>
              <a:ext uri="{FF2B5EF4-FFF2-40B4-BE49-F238E27FC236}">
                <a16:creationId xmlns:a16="http://schemas.microsoft.com/office/drawing/2014/main" id="{4D47797A-8964-5E41-9083-E4334CE3E01D}"/>
              </a:ext>
            </a:extLst>
          </p:cNvPr>
          <p:cNvSpPr>
            <a:spLocks noGrp="1"/>
          </p:cNvSpPr>
          <p:nvPr>
            <p:ph type="sldNum" sz="quarter" idx="21"/>
          </p:nvPr>
        </p:nvSpPr>
        <p:spPr/>
        <p:txBody>
          <a:bodyPr/>
          <a:lstStyle/>
          <a:p>
            <a:fld id="{EC1B0D69-B8A6-8744-9E7E-380CD2AD97F8}" type="slidenum">
              <a:rPr lang="en-GB" noProof="0" smtClean="0"/>
              <a:pPr/>
              <a:t>‹#›</a:t>
            </a:fld>
            <a:endParaRPr lang="en-GB" noProof="0"/>
          </a:p>
        </p:txBody>
      </p:sp>
    </p:spTree>
    <p:extLst>
      <p:ext uri="{BB962C8B-B14F-4D97-AF65-F5344CB8AC3E}">
        <p14:creationId xmlns:p14="http://schemas.microsoft.com/office/powerpoint/2010/main" val="941603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pic nam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30FADE4-92C6-9246-81A9-6C011B4915DF}"/>
              </a:ext>
            </a:extLst>
          </p:cNvPr>
          <p:cNvSpPr>
            <a:spLocks noGrp="1"/>
          </p:cNvSpPr>
          <p:nvPr>
            <p:ph type="body" sz="quarter" idx="11" hasCustomPrompt="1"/>
          </p:nvPr>
        </p:nvSpPr>
        <p:spPr>
          <a:xfrm>
            <a:off x="550863" y="2132856"/>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4" name="Text Placeholder 3">
            <a:extLst>
              <a:ext uri="{FF2B5EF4-FFF2-40B4-BE49-F238E27FC236}">
                <a16:creationId xmlns:a16="http://schemas.microsoft.com/office/drawing/2014/main" id="{F158B727-5328-F243-827D-94A3F6B4B958}"/>
              </a:ext>
            </a:extLst>
          </p:cNvPr>
          <p:cNvSpPr>
            <a:spLocks noGrp="1"/>
          </p:cNvSpPr>
          <p:nvPr>
            <p:ph type="body" sz="quarter" idx="12"/>
          </p:nvPr>
        </p:nvSpPr>
        <p:spPr>
          <a:xfrm>
            <a:off x="550863" y="476250"/>
            <a:ext cx="11090275" cy="360462"/>
          </a:xfrm>
        </p:spPr>
        <p:txBody>
          <a:bodyPr>
            <a:noAutofit/>
          </a:bodyPr>
          <a:lstStyle>
            <a:lvl1pPr>
              <a:defRPr>
                <a:ln>
                  <a:noFill/>
                </a:ln>
                <a:solidFill>
                  <a:schemeClr val="accent1"/>
                </a:solidFill>
              </a:defRPr>
            </a:lvl1pPr>
          </a:lstStyle>
          <a:p>
            <a:pPr lvl="0"/>
            <a:r>
              <a:rPr lang="en-US" noProof="0"/>
              <a:t>Click to edit Master text styles</a:t>
            </a:r>
          </a:p>
        </p:txBody>
      </p:sp>
      <p:sp>
        <p:nvSpPr>
          <p:cNvPr id="11" name="Picture Placeholder 8">
            <a:extLst>
              <a:ext uri="{FF2B5EF4-FFF2-40B4-BE49-F238E27FC236}">
                <a16:creationId xmlns:a16="http://schemas.microsoft.com/office/drawing/2014/main" id="{DCBC2810-32B6-5E45-880F-E06893A138F3}"/>
              </a:ext>
            </a:extLst>
          </p:cNvPr>
          <p:cNvSpPr>
            <a:spLocks noGrp="1"/>
          </p:cNvSpPr>
          <p:nvPr>
            <p:ph type="pic" sz="quarter" idx="14"/>
          </p:nvPr>
        </p:nvSpPr>
        <p:spPr>
          <a:xfrm>
            <a:off x="550863" y="972289"/>
            <a:ext cx="1224657" cy="1152128"/>
          </a:xfrm>
          <a:solidFill>
            <a:schemeClr val="bg2"/>
          </a:solidFill>
        </p:spPr>
        <p:txBody>
          <a:bodyPr/>
          <a:lstStyle/>
          <a:p>
            <a:r>
              <a:rPr lang="en-US" noProof="0"/>
              <a:t>Click icon to add picture</a:t>
            </a:r>
            <a:endParaRPr lang="en-GB" noProof="0"/>
          </a:p>
        </p:txBody>
      </p:sp>
      <p:sp>
        <p:nvSpPr>
          <p:cNvPr id="31" name="Text Placeholder 12">
            <a:extLst>
              <a:ext uri="{FF2B5EF4-FFF2-40B4-BE49-F238E27FC236}">
                <a16:creationId xmlns:a16="http://schemas.microsoft.com/office/drawing/2014/main" id="{680F2290-4429-874F-8645-0055DD009229}"/>
              </a:ext>
            </a:extLst>
          </p:cNvPr>
          <p:cNvSpPr>
            <a:spLocks noGrp="1"/>
          </p:cNvSpPr>
          <p:nvPr>
            <p:ph type="body" sz="quarter" idx="18" hasCustomPrompt="1"/>
          </p:nvPr>
        </p:nvSpPr>
        <p:spPr>
          <a:xfrm>
            <a:off x="550863" y="4013503"/>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32" name="Picture Placeholder 8">
            <a:extLst>
              <a:ext uri="{FF2B5EF4-FFF2-40B4-BE49-F238E27FC236}">
                <a16:creationId xmlns:a16="http://schemas.microsoft.com/office/drawing/2014/main" id="{7E20A79F-1E4E-DF4E-8106-94C3493FDA32}"/>
              </a:ext>
            </a:extLst>
          </p:cNvPr>
          <p:cNvSpPr>
            <a:spLocks noGrp="1"/>
          </p:cNvSpPr>
          <p:nvPr>
            <p:ph type="pic" sz="quarter" idx="19"/>
          </p:nvPr>
        </p:nvSpPr>
        <p:spPr>
          <a:xfrm>
            <a:off x="550863" y="2852936"/>
            <a:ext cx="1224657" cy="1152128"/>
          </a:xfrm>
          <a:solidFill>
            <a:schemeClr val="bg2"/>
          </a:solidFill>
        </p:spPr>
        <p:txBody>
          <a:bodyPr/>
          <a:lstStyle/>
          <a:p>
            <a:r>
              <a:rPr lang="en-US" noProof="0"/>
              <a:t>Click icon to add picture</a:t>
            </a:r>
            <a:endParaRPr lang="en-GB" noProof="0"/>
          </a:p>
        </p:txBody>
      </p:sp>
      <p:sp>
        <p:nvSpPr>
          <p:cNvPr id="33" name="Text Placeholder 12">
            <a:extLst>
              <a:ext uri="{FF2B5EF4-FFF2-40B4-BE49-F238E27FC236}">
                <a16:creationId xmlns:a16="http://schemas.microsoft.com/office/drawing/2014/main" id="{6F816FA7-E8EC-A140-9E37-0199B0B23460}"/>
              </a:ext>
            </a:extLst>
          </p:cNvPr>
          <p:cNvSpPr>
            <a:spLocks noGrp="1"/>
          </p:cNvSpPr>
          <p:nvPr>
            <p:ph type="body" sz="quarter" idx="20" hasCustomPrompt="1"/>
          </p:nvPr>
        </p:nvSpPr>
        <p:spPr>
          <a:xfrm>
            <a:off x="550863" y="5950791"/>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34" name="Picture Placeholder 8">
            <a:extLst>
              <a:ext uri="{FF2B5EF4-FFF2-40B4-BE49-F238E27FC236}">
                <a16:creationId xmlns:a16="http://schemas.microsoft.com/office/drawing/2014/main" id="{C92B63FB-DA0F-BB48-99CB-BE1F09978F2D}"/>
              </a:ext>
            </a:extLst>
          </p:cNvPr>
          <p:cNvSpPr>
            <a:spLocks noGrp="1"/>
          </p:cNvSpPr>
          <p:nvPr>
            <p:ph type="pic" sz="quarter" idx="21"/>
          </p:nvPr>
        </p:nvSpPr>
        <p:spPr>
          <a:xfrm>
            <a:off x="550863" y="4790224"/>
            <a:ext cx="1224657" cy="1152128"/>
          </a:xfrm>
          <a:solidFill>
            <a:schemeClr val="bg2"/>
          </a:solidFill>
        </p:spPr>
        <p:txBody>
          <a:bodyPr/>
          <a:lstStyle/>
          <a:p>
            <a:r>
              <a:rPr lang="en-US" noProof="0"/>
              <a:t>Click icon to add picture</a:t>
            </a:r>
            <a:endParaRPr lang="en-GB" noProof="0"/>
          </a:p>
        </p:txBody>
      </p:sp>
      <p:sp>
        <p:nvSpPr>
          <p:cNvPr id="60" name="Text Placeholder 12">
            <a:extLst>
              <a:ext uri="{FF2B5EF4-FFF2-40B4-BE49-F238E27FC236}">
                <a16:creationId xmlns:a16="http://schemas.microsoft.com/office/drawing/2014/main" id="{1DC8CD9B-FBC9-A743-9AC7-E857423B728D}"/>
              </a:ext>
            </a:extLst>
          </p:cNvPr>
          <p:cNvSpPr>
            <a:spLocks noGrp="1"/>
          </p:cNvSpPr>
          <p:nvPr>
            <p:ph type="body" sz="quarter" idx="22" hasCustomPrompt="1"/>
          </p:nvPr>
        </p:nvSpPr>
        <p:spPr>
          <a:xfrm>
            <a:off x="1956459" y="2132856"/>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61" name="Picture Placeholder 8">
            <a:extLst>
              <a:ext uri="{FF2B5EF4-FFF2-40B4-BE49-F238E27FC236}">
                <a16:creationId xmlns:a16="http://schemas.microsoft.com/office/drawing/2014/main" id="{C711A17C-EBA8-CD4E-BFF4-FA032CDBDEF6}"/>
              </a:ext>
            </a:extLst>
          </p:cNvPr>
          <p:cNvSpPr>
            <a:spLocks noGrp="1"/>
          </p:cNvSpPr>
          <p:nvPr>
            <p:ph type="pic" sz="quarter" idx="23"/>
          </p:nvPr>
        </p:nvSpPr>
        <p:spPr>
          <a:xfrm>
            <a:off x="1956459" y="972289"/>
            <a:ext cx="1224657" cy="1152128"/>
          </a:xfrm>
          <a:solidFill>
            <a:schemeClr val="bg2"/>
          </a:solidFill>
        </p:spPr>
        <p:txBody>
          <a:bodyPr/>
          <a:lstStyle/>
          <a:p>
            <a:r>
              <a:rPr lang="en-US" noProof="0"/>
              <a:t>Click icon to add picture</a:t>
            </a:r>
            <a:endParaRPr lang="en-GB" noProof="0"/>
          </a:p>
        </p:txBody>
      </p:sp>
      <p:sp>
        <p:nvSpPr>
          <p:cNvPr id="62" name="Text Placeholder 12">
            <a:extLst>
              <a:ext uri="{FF2B5EF4-FFF2-40B4-BE49-F238E27FC236}">
                <a16:creationId xmlns:a16="http://schemas.microsoft.com/office/drawing/2014/main" id="{F26CB6DD-98B0-4245-B0C4-2B6E92E7A142}"/>
              </a:ext>
            </a:extLst>
          </p:cNvPr>
          <p:cNvSpPr>
            <a:spLocks noGrp="1"/>
          </p:cNvSpPr>
          <p:nvPr>
            <p:ph type="body" sz="quarter" idx="24" hasCustomPrompt="1"/>
          </p:nvPr>
        </p:nvSpPr>
        <p:spPr>
          <a:xfrm>
            <a:off x="1956459" y="4013503"/>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63" name="Picture Placeholder 8">
            <a:extLst>
              <a:ext uri="{FF2B5EF4-FFF2-40B4-BE49-F238E27FC236}">
                <a16:creationId xmlns:a16="http://schemas.microsoft.com/office/drawing/2014/main" id="{1BCD8AAC-F130-9941-994A-0B38796B3013}"/>
              </a:ext>
            </a:extLst>
          </p:cNvPr>
          <p:cNvSpPr>
            <a:spLocks noGrp="1"/>
          </p:cNvSpPr>
          <p:nvPr>
            <p:ph type="pic" sz="quarter" idx="25"/>
          </p:nvPr>
        </p:nvSpPr>
        <p:spPr>
          <a:xfrm>
            <a:off x="1956459" y="2852936"/>
            <a:ext cx="1224657" cy="1152128"/>
          </a:xfrm>
          <a:solidFill>
            <a:schemeClr val="bg2"/>
          </a:solidFill>
        </p:spPr>
        <p:txBody>
          <a:bodyPr/>
          <a:lstStyle/>
          <a:p>
            <a:r>
              <a:rPr lang="en-US" noProof="0"/>
              <a:t>Click icon to add picture</a:t>
            </a:r>
            <a:endParaRPr lang="en-GB" noProof="0"/>
          </a:p>
        </p:txBody>
      </p:sp>
      <p:sp>
        <p:nvSpPr>
          <p:cNvPr id="64" name="Text Placeholder 12">
            <a:extLst>
              <a:ext uri="{FF2B5EF4-FFF2-40B4-BE49-F238E27FC236}">
                <a16:creationId xmlns:a16="http://schemas.microsoft.com/office/drawing/2014/main" id="{F9CF4064-F077-0D40-959C-FF7D687EF420}"/>
              </a:ext>
            </a:extLst>
          </p:cNvPr>
          <p:cNvSpPr>
            <a:spLocks noGrp="1"/>
          </p:cNvSpPr>
          <p:nvPr>
            <p:ph type="body" sz="quarter" idx="26" hasCustomPrompt="1"/>
          </p:nvPr>
        </p:nvSpPr>
        <p:spPr>
          <a:xfrm>
            <a:off x="1956459" y="5950791"/>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65" name="Picture Placeholder 8">
            <a:extLst>
              <a:ext uri="{FF2B5EF4-FFF2-40B4-BE49-F238E27FC236}">
                <a16:creationId xmlns:a16="http://schemas.microsoft.com/office/drawing/2014/main" id="{CB955200-0651-C74C-AEEC-82DA3FF0BB64}"/>
              </a:ext>
            </a:extLst>
          </p:cNvPr>
          <p:cNvSpPr>
            <a:spLocks noGrp="1"/>
          </p:cNvSpPr>
          <p:nvPr>
            <p:ph type="pic" sz="quarter" idx="27"/>
          </p:nvPr>
        </p:nvSpPr>
        <p:spPr>
          <a:xfrm>
            <a:off x="1956459" y="4790224"/>
            <a:ext cx="1224657" cy="1152128"/>
          </a:xfrm>
          <a:solidFill>
            <a:schemeClr val="bg2"/>
          </a:solidFill>
        </p:spPr>
        <p:txBody>
          <a:bodyPr/>
          <a:lstStyle/>
          <a:p>
            <a:r>
              <a:rPr lang="en-US" noProof="0"/>
              <a:t>Click icon to add picture</a:t>
            </a:r>
            <a:endParaRPr lang="en-GB" noProof="0"/>
          </a:p>
        </p:txBody>
      </p:sp>
      <p:sp>
        <p:nvSpPr>
          <p:cNvPr id="66" name="Text Placeholder 12">
            <a:extLst>
              <a:ext uri="{FF2B5EF4-FFF2-40B4-BE49-F238E27FC236}">
                <a16:creationId xmlns:a16="http://schemas.microsoft.com/office/drawing/2014/main" id="{8756267B-A79F-E744-9959-427A7D942822}"/>
              </a:ext>
            </a:extLst>
          </p:cNvPr>
          <p:cNvSpPr>
            <a:spLocks noGrp="1"/>
          </p:cNvSpPr>
          <p:nvPr>
            <p:ph type="body" sz="quarter" idx="28" hasCustomPrompt="1"/>
          </p:nvPr>
        </p:nvSpPr>
        <p:spPr>
          <a:xfrm>
            <a:off x="3362055" y="2132856"/>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67" name="Picture Placeholder 8">
            <a:extLst>
              <a:ext uri="{FF2B5EF4-FFF2-40B4-BE49-F238E27FC236}">
                <a16:creationId xmlns:a16="http://schemas.microsoft.com/office/drawing/2014/main" id="{AB214375-39A5-A04C-A353-56F3FB5634EF}"/>
              </a:ext>
            </a:extLst>
          </p:cNvPr>
          <p:cNvSpPr>
            <a:spLocks noGrp="1"/>
          </p:cNvSpPr>
          <p:nvPr>
            <p:ph type="pic" sz="quarter" idx="29"/>
          </p:nvPr>
        </p:nvSpPr>
        <p:spPr>
          <a:xfrm>
            <a:off x="3362055" y="972289"/>
            <a:ext cx="1224657" cy="1152128"/>
          </a:xfrm>
          <a:solidFill>
            <a:schemeClr val="bg2"/>
          </a:solidFill>
        </p:spPr>
        <p:txBody>
          <a:bodyPr/>
          <a:lstStyle/>
          <a:p>
            <a:r>
              <a:rPr lang="en-US" noProof="0"/>
              <a:t>Click icon to add picture</a:t>
            </a:r>
            <a:endParaRPr lang="en-GB" noProof="0"/>
          </a:p>
        </p:txBody>
      </p:sp>
      <p:sp>
        <p:nvSpPr>
          <p:cNvPr id="68" name="Text Placeholder 12">
            <a:extLst>
              <a:ext uri="{FF2B5EF4-FFF2-40B4-BE49-F238E27FC236}">
                <a16:creationId xmlns:a16="http://schemas.microsoft.com/office/drawing/2014/main" id="{F971FDCB-BC91-F146-98E5-57CF54135C71}"/>
              </a:ext>
            </a:extLst>
          </p:cNvPr>
          <p:cNvSpPr>
            <a:spLocks noGrp="1"/>
          </p:cNvSpPr>
          <p:nvPr>
            <p:ph type="body" sz="quarter" idx="30" hasCustomPrompt="1"/>
          </p:nvPr>
        </p:nvSpPr>
        <p:spPr>
          <a:xfrm>
            <a:off x="3362055" y="4013503"/>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69" name="Picture Placeholder 8">
            <a:extLst>
              <a:ext uri="{FF2B5EF4-FFF2-40B4-BE49-F238E27FC236}">
                <a16:creationId xmlns:a16="http://schemas.microsoft.com/office/drawing/2014/main" id="{574F9D68-D350-7E4F-90EA-2807CE24F91B}"/>
              </a:ext>
            </a:extLst>
          </p:cNvPr>
          <p:cNvSpPr>
            <a:spLocks noGrp="1"/>
          </p:cNvSpPr>
          <p:nvPr>
            <p:ph type="pic" sz="quarter" idx="31"/>
          </p:nvPr>
        </p:nvSpPr>
        <p:spPr>
          <a:xfrm>
            <a:off x="3362055" y="2852936"/>
            <a:ext cx="1224657" cy="1152128"/>
          </a:xfrm>
          <a:solidFill>
            <a:schemeClr val="bg2"/>
          </a:solidFill>
        </p:spPr>
        <p:txBody>
          <a:bodyPr/>
          <a:lstStyle/>
          <a:p>
            <a:r>
              <a:rPr lang="en-US" noProof="0"/>
              <a:t>Click icon to add picture</a:t>
            </a:r>
            <a:endParaRPr lang="en-GB" noProof="0"/>
          </a:p>
        </p:txBody>
      </p:sp>
      <p:sp>
        <p:nvSpPr>
          <p:cNvPr id="70" name="Text Placeholder 12">
            <a:extLst>
              <a:ext uri="{FF2B5EF4-FFF2-40B4-BE49-F238E27FC236}">
                <a16:creationId xmlns:a16="http://schemas.microsoft.com/office/drawing/2014/main" id="{161D954B-029D-4446-BB28-9C9DC930D5F7}"/>
              </a:ext>
            </a:extLst>
          </p:cNvPr>
          <p:cNvSpPr>
            <a:spLocks noGrp="1"/>
          </p:cNvSpPr>
          <p:nvPr>
            <p:ph type="body" sz="quarter" idx="32" hasCustomPrompt="1"/>
          </p:nvPr>
        </p:nvSpPr>
        <p:spPr>
          <a:xfrm>
            <a:off x="3362055" y="5950791"/>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71" name="Picture Placeholder 8">
            <a:extLst>
              <a:ext uri="{FF2B5EF4-FFF2-40B4-BE49-F238E27FC236}">
                <a16:creationId xmlns:a16="http://schemas.microsoft.com/office/drawing/2014/main" id="{62845A80-D3AC-E049-B40E-CA9C5E1D75EF}"/>
              </a:ext>
            </a:extLst>
          </p:cNvPr>
          <p:cNvSpPr>
            <a:spLocks noGrp="1"/>
          </p:cNvSpPr>
          <p:nvPr>
            <p:ph type="pic" sz="quarter" idx="33"/>
          </p:nvPr>
        </p:nvSpPr>
        <p:spPr>
          <a:xfrm>
            <a:off x="3362055" y="4790224"/>
            <a:ext cx="1224657" cy="1152128"/>
          </a:xfrm>
          <a:solidFill>
            <a:schemeClr val="bg2"/>
          </a:solidFill>
        </p:spPr>
        <p:txBody>
          <a:bodyPr/>
          <a:lstStyle/>
          <a:p>
            <a:r>
              <a:rPr lang="en-US" noProof="0"/>
              <a:t>Click icon to add picture</a:t>
            </a:r>
            <a:endParaRPr lang="en-GB" noProof="0"/>
          </a:p>
        </p:txBody>
      </p:sp>
      <p:sp>
        <p:nvSpPr>
          <p:cNvPr id="72" name="Text Placeholder 12">
            <a:extLst>
              <a:ext uri="{FF2B5EF4-FFF2-40B4-BE49-F238E27FC236}">
                <a16:creationId xmlns:a16="http://schemas.microsoft.com/office/drawing/2014/main" id="{488E60BF-F93C-9541-9710-7C1A80851822}"/>
              </a:ext>
            </a:extLst>
          </p:cNvPr>
          <p:cNvSpPr>
            <a:spLocks noGrp="1"/>
          </p:cNvSpPr>
          <p:nvPr>
            <p:ph type="body" sz="quarter" idx="34" hasCustomPrompt="1"/>
          </p:nvPr>
        </p:nvSpPr>
        <p:spPr>
          <a:xfrm>
            <a:off x="4767651" y="2132856"/>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73" name="Picture Placeholder 8">
            <a:extLst>
              <a:ext uri="{FF2B5EF4-FFF2-40B4-BE49-F238E27FC236}">
                <a16:creationId xmlns:a16="http://schemas.microsoft.com/office/drawing/2014/main" id="{FEEEAC87-2ED9-2E4D-86DF-9ECBAE188C60}"/>
              </a:ext>
            </a:extLst>
          </p:cNvPr>
          <p:cNvSpPr>
            <a:spLocks noGrp="1"/>
          </p:cNvSpPr>
          <p:nvPr>
            <p:ph type="pic" sz="quarter" idx="35"/>
          </p:nvPr>
        </p:nvSpPr>
        <p:spPr>
          <a:xfrm>
            <a:off x="4767651" y="972289"/>
            <a:ext cx="1224657" cy="1152128"/>
          </a:xfrm>
          <a:solidFill>
            <a:schemeClr val="bg2"/>
          </a:solidFill>
        </p:spPr>
        <p:txBody>
          <a:bodyPr/>
          <a:lstStyle/>
          <a:p>
            <a:r>
              <a:rPr lang="en-US" noProof="0"/>
              <a:t>Click icon to add picture</a:t>
            </a:r>
            <a:endParaRPr lang="en-GB" noProof="0"/>
          </a:p>
        </p:txBody>
      </p:sp>
      <p:sp>
        <p:nvSpPr>
          <p:cNvPr id="74" name="Text Placeholder 12">
            <a:extLst>
              <a:ext uri="{FF2B5EF4-FFF2-40B4-BE49-F238E27FC236}">
                <a16:creationId xmlns:a16="http://schemas.microsoft.com/office/drawing/2014/main" id="{F9FC3E3A-578A-F947-A373-E3F30C72C6CE}"/>
              </a:ext>
            </a:extLst>
          </p:cNvPr>
          <p:cNvSpPr>
            <a:spLocks noGrp="1"/>
          </p:cNvSpPr>
          <p:nvPr>
            <p:ph type="body" sz="quarter" idx="36" hasCustomPrompt="1"/>
          </p:nvPr>
        </p:nvSpPr>
        <p:spPr>
          <a:xfrm>
            <a:off x="4767651" y="4013503"/>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75" name="Picture Placeholder 8">
            <a:extLst>
              <a:ext uri="{FF2B5EF4-FFF2-40B4-BE49-F238E27FC236}">
                <a16:creationId xmlns:a16="http://schemas.microsoft.com/office/drawing/2014/main" id="{2AFA8EDE-CE13-B945-B4F6-56E3F889B8ED}"/>
              </a:ext>
            </a:extLst>
          </p:cNvPr>
          <p:cNvSpPr>
            <a:spLocks noGrp="1"/>
          </p:cNvSpPr>
          <p:nvPr>
            <p:ph type="pic" sz="quarter" idx="37"/>
          </p:nvPr>
        </p:nvSpPr>
        <p:spPr>
          <a:xfrm>
            <a:off x="4767651" y="2852936"/>
            <a:ext cx="1224657" cy="1152128"/>
          </a:xfrm>
          <a:solidFill>
            <a:schemeClr val="bg2"/>
          </a:solidFill>
        </p:spPr>
        <p:txBody>
          <a:bodyPr/>
          <a:lstStyle/>
          <a:p>
            <a:r>
              <a:rPr lang="en-US" noProof="0"/>
              <a:t>Click icon to add picture</a:t>
            </a:r>
            <a:endParaRPr lang="en-GB" noProof="0"/>
          </a:p>
        </p:txBody>
      </p:sp>
      <p:sp>
        <p:nvSpPr>
          <p:cNvPr id="76" name="Text Placeholder 12">
            <a:extLst>
              <a:ext uri="{FF2B5EF4-FFF2-40B4-BE49-F238E27FC236}">
                <a16:creationId xmlns:a16="http://schemas.microsoft.com/office/drawing/2014/main" id="{C8F525B0-A7A0-B64A-B445-277D45D8E7B1}"/>
              </a:ext>
            </a:extLst>
          </p:cNvPr>
          <p:cNvSpPr>
            <a:spLocks noGrp="1"/>
          </p:cNvSpPr>
          <p:nvPr>
            <p:ph type="body" sz="quarter" idx="38" hasCustomPrompt="1"/>
          </p:nvPr>
        </p:nvSpPr>
        <p:spPr>
          <a:xfrm>
            <a:off x="4767651" y="5950791"/>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77" name="Picture Placeholder 8">
            <a:extLst>
              <a:ext uri="{FF2B5EF4-FFF2-40B4-BE49-F238E27FC236}">
                <a16:creationId xmlns:a16="http://schemas.microsoft.com/office/drawing/2014/main" id="{FD4B3624-2890-8C4D-8939-46E957AC6B43}"/>
              </a:ext>
            </a:extLst>
          </p:cNvPr>
          <p:cNvSpPr>
            <a:spLocks noGrp="1"/>
          </p:cNvSpPr>
          <p:nvPr>
            <p:ph type="pic" sz="quarter" idx="39"/>
          </p:nvPr>
        </p:nvSpPr>
        <p:spPr>
          <a:xfrm>
            <a:off x="4767651" y="4790224"/>
            <a:ext cx="1224657" cy="1152128"/>
          </a:xfrm>
          <a:solidFill>
            <a:schemeClr val="bg2"/>
          </a:solidFill>
        </p:spPr>
        <p:txBody>
          <a:bodyPr/>
          <a:lstStyle/>
          <a:p>
            <a:r>
              <a:rPr lang="en-US" noProof="0"/>
              <a:t>Click icon to add picture</a:t>
            </a:r>
            <a:endParaRPr lang="en-GB" noProof="0"/>
          </a:p>
        </p:txBody>
      </p:sp>
      <p:sp>
        <p:nvSpPr>
          <p:cNvPr id="78" name="Text Placeholder 12">
            <a:extLst>
              <a:ext uri="{FF2B5EF4-FFF2-40B4-BE49-F238E27FC236}">
                <a16:creationId xmlns:a16="http://schemas.microsoft.com/office/drawing/2014/main" id="{6D214E2A-8CA9-714B-AB6D-F9ABD0B579E7}"/>
              </a:ext>
            </a:extLst>
          </p:cNvPr>
          <p:cNvSpPr>
            <a:spLocks noGrp="1"/>
          </p:cNvSpPr>
          <p:nvPr>
            <p:ph type="body" sz="quarter" idx="40" hasCustomPrompt="1"/>
          </p:nvPr>
        </p:nvSpPr>
        <p:spPr>
          <a:xfrm>
            <a:off x="6199694" y="2132856"/>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79" name="Picture Placeholder 8">
            <a:extLst>
              <a:ext uri="{FF2B5EF4-FFF2-40B4-BE49-F238E27FC236}">
                <a16:creationId xmlns:a16="http://schemas.microsoft.com/office/drawing/2014/main" id="{D6B955F2-4FB9-B14E-AD8D-4B8FBE6BAB1A}"/>
              </a:ext>
            </a:extLst>
          </p:cNvPr>
          <p:cNvSpPr>
            <a:spLocks noGrp="1"/>
          </p:cNvSpPr>
          <p:nvPr>
            <p:ph type="pic" sz="quarter" idx="41"/>
          </p:nvPr>
        </p:nvSpPr>
        <p:spPr>
          <a:xfrm>
            <a:off x="6199694" y="972289"/>
            <a:ext cx="1224657" cy="1152128"/>
          </a:xfrm>
          <a:solidFill>
            <a:schemeClr val="bg2"/>
          </a:solidFill>
        </p:spPr>
        <p:txBody>
          <a:bodyPr/>
          <a:lstStyle/>
          <a:p>
            <a:r>
              <a:rPr lang="en-US" noProof="0"/>
              <a:t>Click icon to add picture</a:t>
            </a:r>
            <a:endParaRPr lang="en-GB" noProof="0"/>
          </a:p>
        </p:txBody>
      </p:sp>
      <p:sp>
        <p:nvSpPr>
          <p:cNvPr id="80" name="Text Placeholder 12">
            <a:extLst>
              <a:ext uri="{FF2B5EF4-FFF2-40B4-BE49-F238E27FC236}">
                <a16:creationId xmlns:a16="http://schemas.microsoft.com/office/drawing/2014/main" id="{E7596CF5-6C02-8340-A408-112A5B58EB24}"/>
              </a:ext>
            </a:extLst>
          </p:cNvPr>
          <p:cNvSpPr>
            <a:spLocks noGrp="1"/>
          </p:cNvSpPr>
          <p:nvPr>
            <p:ph type="body" sz="quarter" idx="42" hasCustomPrompt="1"/>
          </p:nvPr>
        </p:nvSpPr>
        <p:spPr>
          <a:xfrm>
            <a:off x="6199694" y="4013503"/>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81" name="Picture Placeholder 8">
            <a:extLst>
              <a:ext uri="{FF2B5EF4-FFF2-40B4-BE49-F238E27FC236}">
                <a16:creationId xmlns:a16="http://schemas.microsoft.com/office/drawing/2014/main" id="{55DBFE82-123F-FE44-AC7A-88E06FF85B37}"/>
              </a:ext>
            </a:extLst>
          </p:cNvPr>
          <p:cNvSpPr>
            <a:spLocks noGrp="1"/>
          </p:cNvSpPr>
          <p:nvPr>
            <p:ph type="pic" sz="quarter" idx="43"/>
          </p:nvPr>
        </p:nvSpPr>
        <p:spPr>
          <a:xfrm>
            <a:off x="6199694" y="2852936"/>
            <a:ext cx="1224657" cy="1152128"/>
          </a:xfrm>
          <a:solidFill>
            <a:schemeClr val="bg2"/>
          </a:solidFill>
        </p:spPr>
        <p:txBody>
          <a:bodyPr/>
          <a:lstStyle/>
          <a:p>
            <a:r>
              <a:rPr lang="en-US" noProof="0"/>
              <a:t>Click icon to add picture</a:t>
            </a:r>
            <a:endParaRPr lang="en-GB" noProof="0"/>
          </a:p>
        </p:txBody>
      </p:sp>
      <p:sp>
        <p:nvSpPr>
          <p:cNvPr id="82" name="Text Placeholder 12">
            <a:extLst>
              <a:ext uri="{FF2B5EF4-FFF2-40B4-BE49-F238E27FC236}">
                <a16:creationId xmlns:a16="http://schemas.microsoft.com/office/drawing/2014/main" id="{F1840D82-F560-F347-9BCB-C815B1236B93}"/>
              </a:ext>
            </a:extLst>
          </p:cNvPr>
          <p:cNvSpPr>
            <a:spLocks noGrp="1"/>
          </p:cNvSpPr>
          <p:nvPr>
            <p:ph type="body" sz="quarter" idx="44" hasCustomPrompt="1"/>
          </p:nvPr>
        </p:nvSpPr>
        <p:spPr>
          <a:xfrm>
            <a:off x="6199694" y="5950791"/>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83" name="Picture Placeholder 8">
            <a:extLst>
              <a:ext uri="{FF2B5EF4-FFF2-40B4-BE49-F238E27FC236}">
                <a16:creationId xmlns:a16="http://schemas.microsoft.com/office/drawing/2014/main" id="{D1250F34-D376-2949-9C33-28D532F3E108}"/>
              </a:ext>
            </a:extLst>
          </p:cNvPr>
          <p:cNvSpPr>
            <a:spLocks noGrp="1"/>
          </p:cNvSpPr>
          <p:nvPr>
            <p:ph type="pic" sz="quarter" idx="45"/>
          </p:nvPr>
        </p:nvSpPr>
        <p:spPr>
          <a:xfrm>
            <a:off x="6199694" y="4790224"/>
            <a:ext cx="1224657" cy="1152128"/>
          </a:xfrm>
          <a:solidFill>
            <a:schemeClr val="bg2"/>
          </a:solidFill>
        </p:spPr>
        <p:txBody>
          <a:bodyPr/>
          <a:lstStyle/>
          <a:p>
            <a:r>
              <a:rPr lang="en-US" noProof="0"/>
              <a:t>Click icon to add picture</a:t>
            </a:r>
            <a:endParaRPr lang="en-GB" noProof="0"/>
          </a:p>
        </p:txBody>
      </p:sp>
      <p:sp>
        <p:nvSpPr>
          <p:cNvPr id="84" name="Text Placeholder 12">
            <a:extLst>
              <a:ext uri="{FF2B5EF4-FFF2-40B4-BE49-F238E27FC236}">
                <a16:creationId xmlns:a16="http://schemas.microsoft.com/office/drawing/2014/main" id="{2E652576-CB32-664B-8A88-A60620C98325}"/>
              </a:ext>
            </a:extLst>
          </p:cNvPr>
          <p:cNvSpPr>
            <a:spLocks noGrp="1"/>
          </p:cNvSpPr>
          <p:nvPr>
            <p:ph type="body" sz="quarter" idx="46" hasCustomPrompt="1"/>
          </p:nvPr>
        </p:nvSpPr>
        <p:spPr>
          <a:xfrm>
            <a:off x="7602593" y="2132856"/>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85" name="Picture Placeholder 8">
            <a:extLst>
              <a:ext uri="{FF2B5EF4-FFF2-40B4-BE49-F238E27FC236}">
                <a16:creationId xmlns:a16="http://schemas.microsoft.com/office/drawing/2014/main" id="{E4166B57-4E09-FA40-A5F3-9ED3F40F3DB4}"/>
              </a:ext>
            </a:extLst>
          </p:cNvPr>
          <p:cNvSpPr>
            <a:spLocks noGrp="1"/>
          </p:cNvSpPr>
          <p:nvPr>
            <p:ph type="pic" sz="quarter" idx="47"/>
          </p:nvPr>
        </p:nvSpPr>
        <p:spPr>
          <a:xfrm>
            <a:off x="7602593" y="972289"/>
            <a:ext cx="1224657" cy="1152128"/>
          </a:xfrm>
          <a:solidFill>
            <a:schemeClr val="bg2"/>
          </a:solidFill>
        </p:spPr>
        <p:txBody>
          <a:bodyPr/>
          <a:lstStyle/>
          <a:p>
            <a:r>
              <a:rPr lang="en-US" noProof="0"/>
              <a:t>Click icon to add picture</a:t>
            </a:r>
            <a:endParaRPr lang="en-GB" noProof="0"/>
          </a:p>
        </p:txBody>
      </p:sp>
      <p:sp>
        <p:nvSpPr>
          <p:cNvPr id="86" name="Text Placeholder 12">
            <a:extLst>
              <a:ext uri="{FF2B5EF4-FFF2-40B4-BE49-F238E27FC236}">
                <a16:creationId xmlns:a16="http://schemas.microsoft.com/office/drawing/2014/main" id="{3A39CC8F-58E9-314A-A2E3-DD3D6A5B4E94}"/>
              </a:ext>
            </a:extLst>
          </p:cNvPr>
          <p:cNvSpPr>
            <a:spLocks noGrp="1"/>
          </p:cNvSpPr>
          <p:nvPr>
            <p:ph type="body" sz="quarter" idx="48" hasCustomPrompt="1"/>
          </p:nvPr>
        </p:nvSpPr>
        <p:spPr>
          <a:xfrm>
            <a:off x="7602593" y="4013503"/>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87" name="Picture Placeholder 8">
            <a:extLst>
              <a:ext uri="{FF2B5EF4-FFF2-40B4-BE49-F238E27FC236}">
                <a16:creationId xmlns:a16="http://schemas.microsoft.com/office/drawing/2014/main" id="{592C16BF-9FD2-B648-A817-307F47E2DDEF}"/>
              </a:ext>
            </a:extLst>
          </p:cNvPr>
          <p:cNvSpPr>
            <a:spLocks noGrp="1"/>
          </p:cNvSpPr>
          <p:nvPr>
            <p:ph type="pic" sz="quarter" idx="49"/>
          </p:nvPr>
        </p:nvSpPr>
        <p:spPr>
          <a:xfrm>
            <a:off x="7602593" y="2852936"/>
            <a:ext cx="1224657" cy="1152128"/>
          </a:xfrm>
          <a:solidFill>
            <a:schemeClr val="bg2"/>
          </a:solidFill>
        </p:spPr>
        <p:txBody>
          <a:bodyPr/>
          <a:lstStyle/>
          <a:p>
            <a:r>
              <a:rPr lang="en-US" noProof="0"/>
              <a:t>Click icon to add picture</a:t>
            </a:r>
            <a:endParaRPr lang="en-GB" noProof="0"/>
          </a:p>
        </p:txBody>
      </p:sp>
      <p:sp>
        <p:nvSpPr>
          <p:cNvPr id="88" name="Text Placeholder 12">
            <a:extLst>
              <a:ext uri="{FF2B5EF4-FFF2-40B4-BE49-F238E27FC236}">
                <a16:creationId xmlns:a16="http://schemas.microsoft.com/office/drawing/2014/main" id="{3AF328B4-E333-1042-BF20-5C692BE2DED5}"/>
              </a:ext>
            </a:extLst>
          </p:cNvPr>
          <p:cNvSpPr>
            <a:spLocks noGrp="1"/>
          </p:cNvSpPr>
          <p:nvPr>
            <p:ph type="body" sz="quarter" idx="50" hasCustomPrompt="1"/>
          </p:nvPr>
        </p:nvSpPr>
        <p:spPr>
          <a:xfrm>
            <a:off x="7602593" y="5950791"/>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89" name="Picture Placeholder 8">
            <a:extLst>
              <a:ext uri="{FF2B5EF4-FFF2-40B4-BE49-F238E27FC236}">
                <a16:creationId xmlns:a16="http://schemas.microsoft.com/office/drawing/2014/main" id="{FE1C45B4-BC2A-0848-85DF-93BB57E800FF}"/>
              </a:ext>
            </a:extLst>
          </p:cNvPr>
          <p:cNvSpPr>
            <a:spLocks noGrp="1"/>
          </p:cNvSpPr>
          <p:nvPr>
            <p:ph type="pic" sz="quarter" idx="51"/>
          </p:nvPr>
        </p:nvSpPr>
        <p:spPr>
          <a:xfrm>
            <a:off x="7602593" y="4790224"/>
            <a:ext cx="1224657" cy="1152128"/>
          </a:xfrm>
          <a:solidFill>
            <a:schemeClr val="bg2"/>
          </a:solidFill>
        </p:spPr>
        <p:txBody>
          <a:bodyPr/>
          <a:lstStyle/>
          <a:p>
            <a:r>
              <a:rPr lang="en-US" noProof="0"/>
              <a:t>Click icon to add picture</a:t>
            </a:r>
            <a:endParaRPr lang="en-GB" noProof="0"/>
          </a:p>
        </p:txBody>
      </p:sp>
      <p:sp>
        <p:nvSpPr>
          <p:cNvPr id="90" name="Text Placeholder 12">
            <a:extLst>
              <a:ext uri="{FF2B5EF4-FFF2-40B4-BE49-F238E27FC236}">
                <a16:creationId xmlns:a16="http://schemas.microsoft.com/office/drawing/2014/main" id="{BEF39294-F373-1442-A52B-90B650333EF5}"/>
              </a:ext>
            </a:extLst>
          </p:cNvPr>
          <p:cNvSpPr>
            <a:spLocks noGrp="1"/>
          </p:cNvSpPr>
          <p:nvPr>
            <p:ph type="body" sz="quarter" idx="52" hasCustomPrompt="1"/>
          </p:nvPr>
        </p:nvSpPr>
        <p:spPr>
          <a:xfrm>
            <a:off x="9012939" y="2132856"/>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91" name="Picture Placeholder 8">
            <a:extLst>
              <a:ext uri="{FF2B5EF4-FFF2-40B4-BE49-F238E27FC236}">
                <a16:creationId xmlns:a16="http://schemas.microsoft.com/office/drawing/2014/main" id="{F1BFB789-5B32-2142-86DB-1BD9132002E7}"/>
              </a:ext>
            </a:extLst>
          </p:cNvPr>
          <p:cNvSpPr>
            <a:spLocks noGrp="1"/>
          </p:cNvSpPr>
          <p:nvPr>
            <p:ph type="pic" sz="quarter" idx="53"/>
          </p:nvPr>
        </p:nvSpPr>
        <p:spPr>
          <a:xfrm>
            <a:off x="9012939" y="972289"/>
            <a:ext cx="1224657" cy="1152128"/>
          </a:xfrm>
          <a:solidFill>
            <a:schemeClr val="bg2"/>
          </a:solidFill>
        </p:spPr>
        <p:txBody>
          <a:bodyPr/>
          <a:lstStyle/>
          <a:p>
            <a:r>
              <a:rPr lang="en-US" noProof="0"/>
              <a:t>Click icon to add picture</a:t>
            </a:r>
            <a:endParaRPr lang="en-GB" noProof="0"/>
          </a:p>
        </p:txBody>
      </p:sp>
      <p:sp>
        <p:nvSpPr>
          <p:cNvPr id="92" name="Text Placeholder 12">
            <a:extLst>
              <a:ext uri="{FF2B5EF4-FFF2-40B4-BE49-F238E27FC236}">
                <a16:creationId xmlns:a16="http://schemas.microsoft.com/office/drawing/2014/main" id="{675A9E3C-585C-B248-896C-1414E40E7A73}"/>
              </a:ext>
            </a:extLst>
          </p:cNvPr>
          <p:cNvSpPr>
            <a:spLocks noGrp="1"/>
          </p:cNvSpPr>
          <p:nvPr>
            <p:ph type="body" sz="quarter" idx="54" hasCustomPrompt="1"/>
          </p:nvPr>
        </p:nvSpPr>
        <p:spPr>
          <a:xfrm>
            <a:off x="9012939" y="4013503"/>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93" name="Picture Placeholder 8">
            <a:extLst>
              <a:ext uri="{FF2B5EF4-FFF2-40B4-BE49-F238E27FC236}">
                <a16:creationId xmlns:a16="http://schemas.microsoft.com/office/drawing/2014/main" id="{29364FDE-F38F-AA40-A782-82BB5A87E64D}"/>
              </a:ext>
            </a:extLst>
          </p:cNvPr>
          <p:cNvSpPr>
            <a:spLocks noGrp="1"/>
          </p:cNvSpPr>
          <p:nvPr>
            <p:ph type="pic" sz="quarter" idx="55"/>
          </p:nvPr>
        </p:nvSpPr>
        <p:spPr>
          <a:xfrm>
            <a:off x="9012939" y="2852936"/>
            <a:ext cx="1224657" cy="1152128"/>
          </a:xfrm>
          <a:solidFill>
            <a:schemeClr val="bg2"/>
          </a:solidFill>
        </p:spPr>
        <p:txBody>
          <a:bodyPr/>
          <a:lstStyle/>
          <a:p>
            <a:r>
              <a:rPr lang="en-US" noProof="0"/>
              <a:t>Click icon to add picture</a:t>
            </a:r>
            <a:endParaRPr lang="en-GB" noProof="0"/>
          </a:p>
        </p:txBody>
      </p:sp>
      <p:sp>
        <p:nvSpPr>
          <p:cNvPr id="94" name="Text Placeholder 12">
            <a:extLst>
              <a:ext uri="{FF2B5EF4-FFF2-40B4-BE49-F238E27FC236}">
                <a16:creationId xmlns:a16="http://schemas.microsoft.com/office/drawing/2014/main" id="{6BDD965A-6A84-7042-98AA-3F3DEB403997}"/>
              </a:ext>
            </a:extLst>
          </p:cNvPr>
          <p:cNvSpPr>
            <a:spLocks noGrp="1"/>
          </p:cNvSpPr>
          <p:nvPr>
            <p:ph type="body" sz="quarter" idx="56" hasCustomPrompt="1"/>
          </p:nvPr>
        </p:nvSpPr>
        <p:spPr>
          <a:xfrm>
            <a:off x="9012939" y="5950791"/>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95" name="Picture Placeholder 8">
            <a:extLst>
              <a:ext uri="{FF2B5EF4-FFF2-40B4-BE49-F238E27FC236}">
                <a16:creationId xmlns:a16="http://schemas.microsoft.com/office/drawing/2014/main" id="{7B42BFA0-5CE4-1847-87E6-196EFFCF7AB9}"/>
              </a:ext>
            </a:extLst>
          </p:cNvPr>
          <p:cNvSpPr>
            <a:spLocks noGrp="1"/>
          </p:cNvSpPr>
          <p:nvPr>
            <p:ph type="pic" sz="quarter" idx="57"/>
          </p:nvPr>
        </p:nvSpPr>
        <p:spPr>
          <a:xfrm>
            <a:off x="9012939" y="4790224"/>
            <a:ext cx="1224657" cy="1152128"/>
          </a:xfrm>
          <a:solidFill>
            <a:schemeClr val="bg2"/>
          </a:solidFill>
        </p:spPr>
        <p:txBody>
          <a:bodyPr/>
          <a:lstStyle/>
          <a:p>
            <a:r>
              <a:rPr lang="en-US" noProof="0"/>
              <a:t>Click icon to add picture</a:t>
            </a:r>
            <a:endParaRPr lang="en-GB" noProof="0"/>
          </a:p>
        </p:txBody>
      </p:sp>
      <p:sp>
        <p:nvSpPr>
          <p:cNvPr id="96" name="Text Placeholder 12">
            <a:extLst>
              <a:ext uri="{FF2B5EF4-FFF2-40B4-BE49-F238E27FC236}">
                <a16:creationId xmlns:a16="http://schemas.microsoft.com/office/drawing/2014/main" id="{FEC924B8-D6BA-A149-84F7-1B4FA99CEC3D}"/>
              </a:ext>
            </a:extLst>
          </p:cNvPr>
          <p:cNvSpPr>
            <a:spLocks noGrp="1"/>
          </p:cNvSpPr>
          <p:nvPr>
            <p:ph type="body" sz="quarter" idx="58" hasCustomPrompt="1"/>
          </p:nvPr>
        </p:nvSpPr>
        <p:spPr>
          <a:xfrm>
            <a:off x="10416480" y="2132856"/>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97" name="Picture Placeholder 8">
            <a:extLst>
              <a:ext uri="{FF2B5EF4-FFF2-40B4-BE49-F238E27FC236}">
                <a16:creationId xmlns:a16="http://schemas.microsoft.com/office/drawing/2014/main" id="{B57BAD7E-DAA7-6949-87C2-850149806667}"/>
              </a:ext>
            </a:extLst>
          </p:cNvPr>
          <p:cNvSpPr>
            <a:spLocks noGrp="1"/>
          </p:cNvSpPr>
          <p:nvPr>
            <p:ph type="pic" sz="quarter" idx="59"/>
          </p:nvPr>
        </p:nvSpPr>
        <p:spPr>
          <a:xfrm>
            <a:off x="10416480" y="972289"/>
            <a:ext cx="1224657" cy="1152128"/>
          </a:xfrm>
          <a:solidFill>
            <a:schemeClr val="bg2"/>
          </a:solidFill>
        </p:spPr>
        <p:txBody>
          <a:bodyPr/>
          <a:lstStyle/>
          <a:p>
            <a:r>
              <a:rPr lang="en-US" noProof="0"/>
              <a:t>Click icon to add picture</a:t>
            </a:r>
            <a:endParaRPr lang="en-GB" noProof="0"/>
          </a:p>
        </p:txBody>
      </p:sp>
      <p:sp>
        <p:nvSpPr>
          <p:cNvPr id="98" name="Text Placeholder 12">
            <a:extLst>
              <a:ext uri="{FF2B5EF4-FFF2-40B4-BE49-F238E27FC236}">
                <a16:creationId xmlns:a16="http://schemas.microsoft.com/office/drawing/2014/main" id="{1B26F47C-7F50-3646-816E-8287244A931E}"/>
              </a:ext>
            </a:extLst>
          </p:cNvPr>
          <p:cNvSpPr>
            <a:spLocks noGrp="1"/>
          </p:cNvSpPr>
          <p:nvPr>
            <p:ph type="body" sz="quarter" idx="60" hasCustomPrompt="1"/>
          </p:nvPr>
        </p:nvSpPr>
        <p:spPr>
          <a:xfrm>
            <a:off x="10416480" y="4013503"/>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99" name="Picture Placeholder 8">
            <a:extLst>
              <a:ext uri="{FF2B5EF4-FFF2-40B4-BE49-F238E27FC236}">
                <a16:creationId xmlns:a16="http://schemas.microsoft.com/office/drawing/2014/main" id="{C2153297-79A0-6C48-ABD0-F830FF142A3B}"/>
              </a:ext>
            </a:extLst>
          </p:cNvPr>
          <p:cNvSpPr>
            <a:spLocks noGrp="1"/>
          </p:cNvSpPr>
          <p:nvPr>
            <p:ph type="pic" sz="quarter" idx="61"/>
          </p:nvPr>
        </p:nvSpPr>
        <p:spPr>
          <a:xfrm>
            <a:off x="10416480" y="2852936"/>
            <a:ext cx="1224657" cy="1152128"/>
          </a:xfrm>
          <a:solidFill>
            <a:schemeClr val="bg2"/>
          </a:solidFill>
        </p:spPr>
        <p:txBody>
          <a:bodyPr/>
          <a:lstStyle/>
          <a:p>
            <a:r>
              <a:rPr lang="en-US" noProof="0"/>
              <a:t>Click icon to add picture</a:t>
            </a:r>
            <a:endParaRPr lang="en-GB" noProof="0"/>
          </a:p>
        </p:txBody>
      </p:sp>
      <p:sp>
        <p:nvSpPr>
          <p:cNvPr id="100" name="Text Placeholder 12">
            <a:extLst>
              <a:ext uri="{FF2B5EF4-FFF2-40B4-BE49-F238E27FC236}">
                <a16:creationId xmlns:a16="http://schemas.microsoft.com/office/drawing/2014/main" id="{99FBB044-8A68-D04F-B2B5-2630A13452E2}"/>
              </a:ext>
            </a:extLst>
          </p:cNvPr>
          <p:cNvSpPr>
            <a:spLocks noGrp="1"/>
          </p:cNvSpPr>
          <p:nvPr>
            <p:ph type="body" sz="quarter" idx="62" hasCustomPrompt="1"/>
          </p:nvPr>
        </p:nvSpPr>
        <p:spPr>
          <a:xfrm>
            <a:off x="10416480" y="5950791"/>
            <a:ext cx="1224657" cy="500707"/>
          </a:xfrm>
        </p:spPr>
        <p:txBody>
          <a:bodyPr lIns="0" tIns="36000" rIns="0" bIns="0" numCol="1" spcCol="1008000">
            <a:normAutofit/>
          </a:bodyPr>
          <a:lstStyle>
            <a:lvl1pPr>
              <a:lnSpc>
                <a:spcPct val="100000"/>
              </a:lnSpc>
              <a:spcBef>
                <a:spcPts val="0"/>
              </a:spcBef>
              <a:defRPr sz="1000" b="1" i="0">
                <a:latin typeface="Arial Black" panose="020B0604020202020204" pitchFamily="34" charset="0"/>
              </a:defRPr>
            </a:lvl1pPr>
            <a:lvl2pPr marL="6350" indent="0">
              <a:lnSpc>
                <a:spcPct val="100000"/>
              </a:lnSpc>
              <a:spcBef>
                <a:spcPts val="0"/>
              </a:spcBef>
              <a:buNone/>
              <a:tabLst/>
              <a:defRPr sz="1000"/>
            </a:lvl2pPr>
            <a:lvl3pPr marL="6350" indent="0">
              <a:buNone/>
              <a:tabLst/>
              <a:defRPr/>
            </a:lvl3pPr>
            <a:lvl4pPr marL="6350" indent="0">
              <a:buNone/>
              <a:tabLst/>
              <a:defRPr/>
            </a:lvl4pPr>
            <a:lvl5pPr marL="6350" indent="0">
              <a:buNone/>
              <a:tabLst/>
              <a:defRPr/>
            </a:lvl5pPr>
          </a:lstStyle>
          <a:p>
            <a:pPr lvl="0"/>
            <a:r>
              <a:rPr lang="en-GB" noProof="0"/>
              <a:t>Naam</a:t>
            </a:r>
          </a:p>
          <a:p>
            <a:pPr lvl="1"/>
            <a:r>
              <a:rPr lang="en-GB" noProof="0"/>
              <a:t>Omschrijving omschrijving</a:t>
            </a:r>
          </a:p>
        </p:txBody>
      </p:sp>
      <p:sp>
        <p:nvSpPr>
          <p:cNvPr id="101" name="Picture Placeholder 8">
            <a:extLst>
              <a:ext uri="{FF2B5EF4-FFF2-40B4-BE49-F238E27FC236}">
                <a16:creationId xmlns:a16="http://schemas.microsoft.com/office/drawing/2014/main" id="{CB569B53-8DEC-CF4A-8EAC-A0F5CA4545A9}"/>
              </a:ext>
            </a:extLst>
          </p:cNvPr>
          <p:cNvSpPr>
            <a:spLocks noGrp="1"/>
          </p:cNvSpPr>
          <p:nvPr>
            <p:ph type="pic" sz="quarter" idx="63"/>
          </p:nvPr>
        </p:nvSpPr>
        <p:spPr>
          <a:xfrm>
            <a:off x="10416480" y="4790224"/>
            <a:ext cx="1224657" cy="1152128"/>
          </a:xfrm>
          <a:solidFill>
            <a:schemeClr val="bg2"/>
          </a:solidFill>
        </p:spPr>
        <p:txBody>
          <a:bodyPr/>
          <a:lstStyle/>
          <a:p>
            <a:r>
              <a:rPr lang="en-US" noProof="0"/>
              <a:t>Click icon to add picture</a:t>
            </a:r>
            <a:endParaRPr lang="en-GB" noProof="0"/>
          </a:p>
        </p:txBody>
      </p:sp>
    </p:spTree>
    <p:extLst>
      <p:ext uri="{BB962C8B-B14F-4D97-AF65-F5344CB8AC3E}">
        <p14:creationId xmlns:p14="http://schemas.microsoft.com/office/powerpoint/2010/main" val="209886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lu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C9DD0-AB83-114E-99BC-04B167F09674}"/>
              </a:ext>
            </a:extLst>
          </p:cNvPr>
          <p:cNvSpPr>
            <a:spLocks noGrp="1"/>
          </p:cNvSpPr>
          <p:nvPr>
            <p:ph type="title"/>
          </p:nvPr>
        </p:nvSpPr>
        <p:spPr/>
        <p:txBody>
          <a:bodyPr/>
          <a:lstStyle/>
          <a:p>
            <a:r>
              <a:rPr lang="en-US" noProof="0"/>
              <a:t>Click to edit Master title style</a:t>
            </a:r>
            <a:endParaRPr lang="en-GB" noProof="0"/>
          </a:p>
        </p:txBody>
      </p:sp>
      <p:sp>
        <p:nvSpPr>
          <p:cNvPr id="3" name="Date Placeholder 2">
            <a:extLst>
              <a:ext uri="{FF2B5EF4-FFF2-40B4-BE49-F238E27FC236}">
                <a16:creationId xmlns:a16="http://schemas.microsoft.com/office/drawing/2014/main" id="{0D700559-2166-C641-9F09-7E01BBA0C1C6}"/>
              </a:ext>
            </a:extLst>
          </p:cNvPr>
          <p:cNvSpPr>
            <a:spLocks noGrp="1"/>
          </p:cNvSpPr>
          <p:nvPr>
            <p:ph type="dt" sz="half" idx="10"/>
          </p:nvPr>
        </p:nvSpPr>
        <p:spPr/>
        <p:txBody>
          <a:bodyPr/>
          <a:lstStyle/>
          <a:p>
            <a:fld id="{B2387CEE-B1CF-E840-8BB3-B548BF34F526}" type="datetime1">
              <a:rPr lang="nl-NL" noProof="0" smtClean="0"/>
              <a:t>4-2-2024</a:t>
            </a:fld>
            <a:endParaRPr lang="en-GB" noProof="0"/>
          </a:p>
        </p:txBody>
      </p:sp>
      <p:sp>
        <p:nvSpPr>
          <p:cNvPr id="4" name="Footer Placeholder 3">
            <a:extLst>
              <a:ext uri="{FF2B5EF4-FFF2-40B4-BE49-F238E27FC236}">
                <a16:creationId xmlns:a16="http://schemas.microsoft.com/office/drawing/2014/main" id="{60F78C86-B234-F847-B416-2169F3E0335C}"/>
              </a:ext>
            </a:extLst>
          </p:cNvPr>
          <p:cNvSpPr>
            <a:spLocks noGrp="1"/>
          </p:cNvSpPr>
          <p:nvPr>
            <p:ph type="ftr" sz="quarter" idx="11"/>
          </p:nvPr>
        </p:nvSpPr>
        <p:spPr/>
        <p:txBody>
          <a:bodyPr/>
          <a:lstStyle/>
          <a:p>
            <a:r>
              <a:rPr lang="en-GB" noProof="0"/>
              <a:t>NAAM PRESENTATIE</a:t>
            </a:r>
          </a:p>
        </p:txBody>
      </p:sp>
      <p:sp>
        <p:nvSpPr>
          <p:cNvPr id="5" name="Slide Number Placeholder 4">
            <a:extLst>
              <a:ext uri="{FF2B5EF4-FFF2-40B4-BE49-F238E27FC236}">
                <a16:creationId xmlns:a16="http://schemas.microsoft.com/office/drawing/2014/main" id="{D61A0AB5-9681-9C41-A862-61F4B58A8C72}"/>
              </a:ext>
            </a:extLst>
          </p:cNvPr>
          <p:cNvSpPr>
            <a:spLocks noGrp="1"/>
          </p:cNvSpPr>
          <p:nvPr>
            <p:ph type="sldNum" sz="quarter" idx="12"/>
          </p:nvPr>
        </p:nvSpPr>
        <p:spPr/>
        <p:txBody>
          <a:bodyPr/>
          <a:lstStyle/>
          <a:p>
            <a:fld id="{EC1B0D69-B8A6-8744-9E7E-380CD2AD97F8}" type="slidenum">
              <a:rPr lang="en-GB" noProof="0" smtClean="0"/>
              <a:t>‹#›</a:t>
            </a:fld>
            <a:endParaRPr lang="en-GB" noProof="0"/>
          </a:p>
        </p:txBody>
      </p:sp>
      <p:sp>
        <p:nvSpPr>
          <p:cNvPr id="7" name="Content Placeholder 6">
            <a:extLst>
              <a:ext uri="{FF2B5EF4-FFF2-40B4-BE49-F238E27FC236}">
                <a16:creationId xmlns:a16="http://schemas.microsoft.com/office/drawing/2014/main" id="{8FC85662-769C-8A41-81FB-CB95F829A3C6}"/>
              </a:ext>
            </a:extLst>
          </p:cNvPr>
          <p:cNvSpPr>
            <a:spLocks noGrp="1"/>
          </p:cNvSpPr>
          <p:nvPr>
            <p:ph sz="quarter" idx="13"/>
          </p:nvPr>
        </p:nvSpPr>
        <p:spPr>
          <a:xfrm>
            <a:off x="550863" y="1989138"/>
            <a:ext cx="5040312" cy="4176712"/>
          </a:xfrm>
        </p:spPr>
        <p:txBody>
          <a:bodyPr/>
          <a:lstStyle/>
          <a:p>
            <a:pPr lvl="0"/>
            <a:r>
              <a:rPr lang="en-US" noProof="0"/>
              <a:t>Click to edit Master text styles</a:t>
            </a:r>
          </a:p>
        </p:txBody>
      </p:sp>
      <p:sp>
        <p:nvSpPr>
          <p:cNvPr id="8" name="Content Placeholder 6">
            <a:extLst>
              <a:ext uri="{FF2B5EF4-FFF2-40B4-BE49-F238E27FC236}">
                <a16:creationId xmlns:a16="http://schemas.microsoft.com/office/drawing/2014/main" id="{72C20C8F-385E-8948-9298-BE56D4DC4E1A}"/>
              </a:ext>
            </a:extLst>
          </p:cNvPr>
          <p:cNvSpPr>
            <a:spLocks noGrp="1"/>
          </p:cNvSpPr>
          <p:nvPr>
            <p:ph sz="quarter" idx="14"/>
          </p:nvPr>
        </p:nvSpPr>
        <p:spPr>
          <a:xfrm>
            <a:off x="6595202" y="1989138"/>
            <a:ext cx="5040312" cy="4176712"/>
          </a:xfrm>
        </p:spPr>
        <p:txBody>
          <a:bodyPr/>
          <a:lstStyle/>
          <a:p>
            <a:pPr lvl="0"/>
            <a:r>
              <a:rPr lang="en-US" noProof="0"/>
              <a:t>Click to edit Master text styles</a:t>
            </a:r>
          </a:p>
        </p:txBody>
      </p:sp>
    </p:spTree>
    <p:extLst>
      <p:ext uri="{BB962C8B-B14F-4D97-AF65-F5344CB8AC3E}">
        <p14:creationId xmlns:p14="http://schemas.microsoft.com/office/powerpoint/2010/main" val="2661057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lef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6600825" y="692150"/>
            <a:ext cx="5040313" cy="1314450"/>
          </a:xfrm>
        </p:spPr>
        <p:txBody>
          <a:bodyPr anchor="t"/>
          <a:lstStyle/>
          <a:p>
            <a:r>
              <a:rPr lang="en-US" noProof="0"/>
              <a:t>Click to edit Master title style</a:t>
            </a:r>
            <a:endParaRPr lang="en-GB" noProof="0" dirty="0"/>
          </a:p>
        </p:txBody>
      </p:sp>
      <p:grpSp>
        <p:nvGrpSpPr>
          <p:cNvPr id="5" name="Group 4">
            <a:extLst>
              <a:ext uri="{FF2B5EF4-FFF2-40B4-BE49-F238E27FC236}">
                <a16:creationId xmlns:a16="http://schemas.microsoft.com/office/drawing/2014/main" id="{592F9012-E1D2-4A4D-BAEB-24040D8D491C}"/>
              </a:ext>
            </a:extLst>
          </p:cNvPr>
          <p:cNvGrpSpPr/>
          <p:nvPr userDrawn="1"/>
        </p:nvGrpSpPr>
        <p:grpSpPr>
          <a:xfrm>
            <a:off x="11496599" y="332656"/>
            <a:ext cx="407012" cy="348834"/>
            <a:chOff x="11496599" y="332656"/>
            <a:chExt cx="407012" cy="348834"/>
          </a:xfrm>
        </p:grpSpPr>
        <p:sp>
          <p:nvSpPr>
            <p:cNvPr id="13" name="Freeform 12">
              <a:extLst>
                <a:ext uri="{FF2B5EF4-FFF2-40B4-BE49-F238E27FC236}">
                  <a16:creationId xmlns:a16="http://schemas.microsoft.com/office/drawing/2014/main" id="{26019297-87CF-E441-94AE-A7404D0DD5EF}"/>
                </a:ext>
              </a:extLst>
            </p:cNvPr>
            <p:cNvSpPr/>
            <p:nvPr userDrawn="1"/>
          </p:nvSpPr>
          <p:spPr>
            <a:xfrm>
              <a:off x="11496599" y="332656"/>
              <a:ext cx="174428" cy="348834"/>
            </a:xfrm>
            <a:custGeom>
              <a:avLst/>
              <a:gdLst>
                <a:gd name="connsiteX0" fmla="*/ 116317 w 174428"/>
                <a:gd name="connsiteY0" fmla="*/ 203556 h 348834"/>
                <a:gd name="connsiteX1" fmla="*/ 174428 w 174428"/>
                <a:gd name="connsiteY1" fmla="*/ 203556 h 348834"/>
                <a:gd name="connsiteX2" fmla="*/ 174428 w 174428"/>
                <a:gd name="connsiteY2" fmla="*/ 348834 h 348834"/>
                <a:gd name="connsiteX3" fmla="*/ 116317 w 174428"/>
                <a:gd name="connsiteY3" fmla="*/ 348834 h 348834"/>
                <a:gd name="connsiteX4" fmla="*/ 116317 w 174428"/>
                <a:gd name="connsiteY4" fmla="*/ 203556 h 348834"/>
                <a:gd name="connsiteX5" fmla="*/ 116317 w 174428"/>
                <a:gd name="connsiteY5" fmla="*/ 0 h 348834"/>
                <a:gd name="connsiteX6" fmla="*/ 174428 w 174428"/>
                <a:gd name="connsiteY6" fmla="*/ 0 h 348834"/>
                <a:gd name="connsiteX7" fmla="*/ 174428 w 174428"/>
                <a:gd name="connsiteY7" fmla="*/ 145264 h 348834"/>
                <a:gd name="connsiteX8" fmla="*/ 116317 w 174428"/>
                <a:gd name="connsiteY8" fmla="*/ 145264 h 348834"/>
                <a:gd name="connsiteX9" fmla="*/ 116317 w 174428"/>
                <a:gd name="connsiteY9" fmla="*/ 0 h 348834"/>
                <a:gd name="connsiteX10" fmla="*/ 0 w 174428"/>
                <a:gd name="connsiteY10" fmla="*/ 0 h 348834"/>
                <a:gd name="connsiteX11" fmla="*/ 58111 w 174428"/>
                <a:gd name="connsiteY11" fmla="*/ 0 h 348834"/>
                <a:gd name="connsiteX12" fmla="*/ 58111 w 174428"/>
                <a:gd name="connsiteY12" fmla="*/ 348668 h 348834"/>
                <a:gd name="connsiteX13" fmla="*/ 0 w 174428"/>
                <a:gd name="connsiteY13" fmla="*/ 348668 h 348834"/>
                <a:gd name="connsiteX14" fmla="*/ 0 w 174428"/>
                <a:gd name="connsiteY14" fmla="*/ 0 h 3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428" h="348834">
                  <a:moveTo>
                    <a:pt x="116317" y="203556"/>
                  </a:moveTo>
                  <a:lnTo>
                    <a:pt x="174428" y="203556"/>
                  </a:lnTo>
                  <a:lnTo>
                    <a:pt x="174428" y="348834"/>
                  </a:lnTo>
                  <a:lnTo>
                    <a:pt x="116317" y="348834"/>
                  </a:lnTo>
                  <a:cubicBezTo>
                    <a:pt x="116317" y="348834"/>
                    <a:pt x="116317" y="203556"/>
                    <a:pt x="116317" y="203556"/>
                  </a:cubicBezTo>
                  <a:close/>
                  <a:moveTo>
                    <a:pt x="116317" y="0"/>
                  </a:moveTo>
                  <a:lnTo>
                    <a:pt x="174428" y="0"/>
                  </a:lnTo>
                  <a:lnTo>
                    <a:pt x="174428" y="145264"/>
                  </a:lnTo>
                  <a:lnTo>
                    <a:pt x="116317" y="145264"/>
                  </a:lnTo>
                  <a:cubicBezTo>
                    <a:pt x="116317" y="145264"/>
                    <a:pt x="116317" y="0"/>
                    <a:pt x="116317" y="0"/>
                  </a:cubicBezTo>
                  <a:close/>
                  <a:moveTo>
                    <a:pt x="0" y="0"/>
                  </a:moveTo>
                  <a:lnTo>
                    <a:pt x="58111" y="0"/>
                  </a:lnTo>
                  <a:lnTo>
                    <a:pt x="58111" y="348668"/>
                  </a:lnTo>
                  <a:lnTo>
                    <a:pt x="0" y="348668"/>
                  </a:lnTo>
                  <a:cubicBezTo>
                    <a:pt x="0" y="348668"/>
                    <a:pt x="0" y="0"/>
                    <a:pt x="0" y="0"/>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2" name="Shape">
              <a:extLst>
                <a:ext uri="{FF2B5EF4-FFF2-40B4-BE49-F238E27FC236}">
                  <a16:creationId xmlns:a16="http://schemas.microsoft.com/office/drawing/2014/main" id="{5602B6CB-0F5B-6444-9846-E680D97AFF53}"/>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grpSp>
      <p:sp>
        <p:nvSpPr>
          <p:cNvPr id="15" name="Text Placeholder 14">
            <a:extLst>
              <a:ext uri="{FF2B5EF4-FFF2-40B4-BE49-F238E27FC236}">
                <a16:creationId xmlns:a16="http://schemas.microsoft.com/office/drawing/2014/main" id="{6ACFE078-C496-3343-A578-AA6B40937CED}"/>
              </a:ext>
            </a:extLst>
          </p:cNvPr>
          <p:cNvSpPr>
            <a:spLocks noGrp="1"/>
          </p:cNvSpPr>
          <p:nvPr>
            <p:ph type="body" sz="quarter" idx="11"/>
          </p:nvPr>
        </p:nvSpPr>
        <p:spPr>
          <a:xfrm>
            <a:off x="6600825" y="2349500"/>
            <a:ext cx="5040313" cy="4103688"/>
          </a:xfrm>
        </p:spPr>
        <p:txBody>
          <a:bodyPr/>
          <a:lstStyle/>
          <a:p>
            <a:pPr lvl="0"/>
            <a:r>
              <a:rPr lang="en-US" noProof="0"/>
              <a:t>Click to edit Master text styles</a:t>
            </a:r>
          </a:p>
        </p:txBody>
      </p:sp>
      <p:sp>
        <p:nvSpPr>
          <p:cNvPr id="4" name="Content Placeholder 3">
            <a:extLst>
              <a:ext uri="{FF2B5EF4-FFF2-40B4-BE49-F238E27FC236}">
                <a16:creationId xmlns:a16="http://schemas.microsoft.com/office/drawing/2014/main" id="{DA5CD062-A46D-384E-BA58-5879B4619C27}"/>
              </a:ext>
            </a:extLst>
          </p:cNvPr>
          <p:cNvSpPr>
            <a:spLocks noGrp="1"/>
          </p:cNvSpPr>
          <p:nvPr>
            <p:ph sz="quarter" idx="12" hasCustomPrompt="1"/>
          </p:nvPr>
        </p:nvSpPr>
        <p:spPr>
          <a:xfrm>
            <a:off x="550862" y="692150"/>
            <a:ext cx="5040313" cy="5472000"/>
          </a:xfrm>
          <a:solidFill>
            <a:schemeClr val="bg2"/>
          </a:solidFill>
        </p:spPr>
        <p:txBody>
          <a:bodyPr/>
          <a:lstStyle/>
          <a:p>
            <a:pPr lvl="0"/>
            <a:r>
              <a:rPr lang="en-GB" noProof="0"/>
              <a:t>Grafiek , table, content</a:t>
            </a:r>
          </a:p>
        </p:txBody>
      </p:sp>
      <p:sp>
        <p:nvSpPr>
          <p:cNvPr id="3" name="Tijdelijke aanduiding voor datum 2">
            <a:extLst>
              <a:ext uri="{FF2B5EF4-FFF2-40B4-BE49-F238E27FC236}">
                <a16:creationId xmlns:a16="http://schemas.microsoft.com/office/drawing/2014/main" id="{42B467B4-77E9-A64E-8FB5-3AD82F3ECECB}"/>
              </a:ext>
            </a:extLst>
          </p:cNvPr>
          <p:cNvSpPr>
            <a:spLocks noGrp="1"/>
          </p:cNvSpPr>
          <p:nvPr>
            <p:ph type="dt" sz="half" idx="13"/>
          </p:nvPr>
        </p:nvSpPr>
        <p:spPr/>
        <p:txBody>
          <a:bodyPr/>
          <a:lstStyle/>
          <a:p>
            <a:fld id="{96EC91D7-F128-5E41-B8E0-61729E23D654}" type="datetime1">
              <a:rPr lang="nl-NL" noProof="0" smtClean="0"/>
              <a:t>4-2-2024</a:t>
            </a:fld>
            <a:endParaRPr lang="en-GB" noProof="0"/>
          </a:p>
        </p:txBody>
      </p:sp>
      <p:sp>
        <p:nvSpPr>
          <p:cNvPr id="6" name="Tijdelijke aanduiding voor voettekst 5">
            <a:extLst>
              <a:ext uri="{FF2B5EF4-FFF2-40B4-BE49-F238E27FC236}">
                <a16:creationId xmlns:a16="http://schemas.microsoft.com/office/drawing/2014/main" id="{30CFF4FB-212D-2A4D-B81D-FADE2422FEBF}"/>
              </a:ext>
            </a:extLst>
          </p:cNvPr>
          <p:cNvSpPr>
            <a:spLocks noGrp="1"/>
          </p:cNvSpPr>
          <p:nvPr>
            <p:ph type="ftr" sz="quarter" idx="14"/>
          </p:nvPr>
        </p:nvSpPr>
        <p:spPr/>
        <p:txBody>
          <a:bodyPr/>
          <a:lstStyle/>
          <a:p>
            <a:r>
              <a:rPr lang="en-GB" noProof="0"/>
              <a:t>NAAM PRESENTATIE</a:t>
            </a:r>
          </a:p>
        </p:txBody>
      </p:sp>
      <p:sp>
        <p:nvSpPr>
          <p:cNvPr id="7" name="Tijdelijke aanduiding voor dianummer 6">
            <a:extLst>
              <a:ext uri="{FF2B5EF4-FFF2-40B4-BE49-F238E27FC236}">
                <a16:creationId xmlns:a16="http://schemas.microsoft.com/office/drawing/2014/main" id="{DC682794-95ED-3F42-8997-4CCB5FCF5EAB}"/>
              </a:ext>
            </a:extLst>
          </p:cNvPr>
          <p:cNvSpPr>
            <a:spLocks noGrp="1"/>
          </p:cNvSpPr>
          <p:nvPr>
            <p:ph type="sldNum" sz="quarter" idx="15"/>
          </p:nvPr>
        </p:nvSpPr>
        <p:spPr/>
        <p:txBody>
          <a:bodyPr/>
          <a:lstStyle/>
          <a:p>
            <a:fld id="{EC1B0D69-B8A6-8744-9E7E-380CD2AD97F8}" type="slidenum">
              <a:rPr lang="en-GB" noProof="0" smtClean="0"/>
              <a:pPr/>
              <a:t>‹#›</a:t>
            </a:fld>
            <a:endParaRPr lang="en-GB" noProof="0"/>
          </a:p>
        </p:txBody>
      </p:sp>
    </p:spTree>
    <p:extLst>
      <p:ext uri="{BB962C8B-B14F-4D97-AF65-F5344CB8AC3E}">
        <p14:creationId xmlns:p14="http://schemas.microsoft.com/office/powerpoint/2010/main" val="355089304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ottom">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A5CD062-A46D-384E-BA58-5879B4619C27}"/>
              </a:ext>
            </a:extLst>
          </p:cNvPr>
          <p:cNvSpPr>
            <a:spLocks noGrp="1"/>
          </p:cNvSpPr>
          <p:nvPr>
            <p:ph sz="quarter" idx="12" hasCustomPrompt="1"/>
          </p:nvPr>
        </p:nvSpPr>
        <p:spPr>
          <a:xfrm>
            <a:off x="550862" y="2349500"/>
            <a:ext cx="11090276" cy="3816000"/>
          </a:xfrm>
          <a:solidFill>
            <a:schemeClr val="bg2"/>
          </a:solidFill>
        </p:spPr>
        <p:txBody>
          <a:bodyPr/>
          <a:lstStyle/>
          <a:p>
            <a:pPr lvl="0"/>
            <a:r>
              <a:rPr lang="en-GB" noProof="0"/>
              <a:t>Grafiek , table, content</a:t>
            </a:r>
          </a:p>
        </p:txBody>
      </p:sp>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550863" y="692150"/>
            <a:ext cx="11090276" cy="1314450"/>
          </a:xfrm>
        </p:spPr>
        <p:txBody>
          <a:bodyPr anchor="t"/>
          <a:lstStyle/>
          <a:p>
            <a:r>
              <a:rPr lang="en-US" noProof="0"/>
              <a:t>Click to edit Master title style</a:t>
            </a:r>
            <a:endParaRPr lang="en-GB" noProof="0"/>
          </a:p>
        </p:txBody>
      </p:sp>
      <p:grpSp>
        <p:nvGrpSpPr>
          <p:cNvPr id="5" name="Group 4">
            <a:extLst>
              <a:ext uri="{FF2B5EF4-FFF2-40B4-BE49-F238E27FC236}">
                <a16:creationId xmlns:a16="http://schemas.microsoft.com/office/drawing/2014/main" id="{592F9012-E1D2-4A4D-BAEB-24040D8D491C}"/>
              </a:ext>
            </a:extLst>
          </p:cNvPr>
          <p:cNvGrpSpPr/>
          <p:nvPr userDrawn="1"/>
        </p:nvGrpSpPr>
        <p:grpSpPr>
          <a:xfrm>
            <a:off x="11496599" y="332656"/>
            <a:ext cx="407012" cy="348834"/>
            <a:chOff x="11496599" y="332656"/>
            <a:chExt cx="407012" cy="348834"/>
          </a:xfrm>
        </p:grpSpPr>
        <p:sp>
          <p:nvSpPr>
            <p:cNvPr id="13" name="Freeform 12">
              <a:extLst>
                <a:ext uri="{FF2B5EF4-FFF2-40B4-BE49-F238E27FC236}">
                  <a16:creationId xmlns:a16="http://schemas.microsoft.com/office/drawing/2014/main" id="{26019297-87CF-E441-94AE-A7404D0DD5EF}"/>
                </a:ext>
              </a:extLst>
            </p:cNvPr>
            <p:cNvSpPr/>
            <p:nvPr userDrawn="1"/>
          </p:nvSpPr>
          <p:spPr>
            <a:xfrm>
              <a:off x="11496599" y="332656"/>
              <a:ext cx="174428" cy="348834"/>
            </a:xfrm>
            <a:custGeom>
              <a:avLst/>
              <a:gdLst>
                <a:gd name="connsiteX0" fmla="*/ 116317 w 174428"/>
                <a:gd name="connsiteY0" fmla="*/ 203556 h 348834"/>
                <a:gd name="connsiteX1" fmla="*/ 174428 w 174428"/>
                <a:gd name="connsiteY1" fmla="*/ 203556 h 348834"/>
                <a:gd name="connsiteX2" fmla="*/ 174428 w 174428"/>
                <a:gd name="connsiteY2" fmla="*/ 348834 h 348834"/>
                <a:gd name="connsiteX3" fmla="*/ 116317 w 174428"/>
                <a:gd name="connsiteY3" fmla="*/ 348834 h 348834"/>
                <a:gd name="connsiteX4" fmla="*/ 116317 w 174428"/>
                <a:gd name="connsiteY4" fmla="*/ 203556 h 348834"/>
                <a:gd name="connsiteX5" fmla="*/ 116317 w 174428"/>
                <a:gd name="connsiteY5" fmla="*/ 0 h 348834"/>
                <a:gd name="connsiteX6" fmla="*/ 174428 w 174428"/>
                <a:gd name="connsiteY6" fmla="*/ 0 h 348834"/>
                <a:gd name="connsiteX7" fmla="*/ 174428 w 174428"/>
                <a:gd name="connsiteY7" fmla="*/ 145264 h 348834"/>
                <a:gd name="connsiteX8" fmla="*/ 116317 w 174428"/>
                <a:gd name="connsiteY8" fmla="*/ 145264 h 348834"/>
                <a:gd name="connsiteX9" fmla="*/ 116317 w 174428"/>
                <a:gd name="connsiteY9" fmla="*/ 0 h 348834"/>
                <a:gd name="connsiteX10" fmla="*/ 0 w 174428"/>
                <a:gd name="connsiteY10" fmla="*/ 0 h 348834"/>
                <a:gd name="connsiteX11" fmla="*/ 58111 w 174428"/>
                <a:gd name="connsiteY11" fmla="*/ 0 h 348834"/>
                <a:gd name="connsiteX12" fmla="*/ 58111 w 174428"/>
                <a:gd name="connsiteY12" fmla="*/ 348668 h 348834"/>
                <a:gd name="connsiteX13" fmla="*/ 0 w 174428"/>
                <a:gd name="connsiteY13" fmla="*/ 348668 h 348834"/>
                <a:gd name="connsiteX14" fmla="*/ 0 w 174428"/>
                <a:gd name="connsiteY14" fmla="*/ 0 h 3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428" h="348834">
                  <a:moveTo>
                    <a:pt x="116317" y="203556"/>
                  </a:moveTo>
                  <a:lnTo>
                    <a:pt x="174428" y="203556"/>
                  </a:lnTo>
                  <a:lnTo>
                    <a:pt x="174428" y="348834"/>
                  </a:lnTo>
                  <a:lnTo>
                    <a:pt x="116317" y="348834"/>
                  </a:lnTo>
                  <a:cubicBezTo>
                    <a:pt x="116317" y="348834"/>
                    <a:pt x="116317" y="203556"/>
                    <a:pt x="116317" y="203556"/>
                  </a:cubicBezTo>
                  <a:close/>
                  <a:moveTo>
                    <a:pt x="116317" y="0"/>
                  </a:moveTo>
                  <a:lnTo>
                    <a:pt x="174428" y="0"/>
                  </a:lnTo>
                  <a:lnTo>
                    <a:pt x="174428" y="145264"/>
                  </a:lnTo>
                  <a:lnTo>
                    <a:pt x="116317" y="145264"/>
                  </a:lnTo>
                  <a:cubicBezTo>
                    <a:pt x="116317" y="145264"/>
                    <a:pt x="116317" y="0"/>
                    <a:pt x="116317" y="0"/>
                  </a:cubicBezTo>
                  <a:close/>
                  <a:moveTo>
                    <a:pt x="0" y="0"/>
                  </a:moveTo>
                  <a:lnTo>
                    <a:pt x="58111" y="0"/>
                  </a:lnTo>
                  <a:lnTo>
                    <a:pt x="58111" y="348668"/>
                  </a:lnTo>
                  <a:lnTo>
                    <a:pt x="0" y="348668"/>
                  </a:lnTo>
                  <a:cubicBezTo>
                    <a:pt x="0" y="348668"/>
                    <a:pt x="0" y="0"/>
                    <a:pt x="0" y="0"/>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2" name="Shape">
              <a:extLst>
                <a:ext uri="{FF2B5EF4-FFF2-40B4-BE49-F238E27FC236}">
                  <a16:creationId xmlns:a16="http://schemas.microsoft.com/office/drawing/2014/main" id="{5602B6CB-0F5B-6444-9846-E680D97AFF53}"/>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grpSp>
      <p:sp>
        <p:nvSpPr>
          <p:cNvPr id="3" name="Tijdelijke aanduiding voor datum 2">
            <a:extLst>
              <a:ext uri="{FF2B5EF4-FFF2-40B4-BE49-F238E27FC236}">
                <a16:creationId xmlns:a16="http://schemas.microsoft.com/office/drawing/2014/main" id="{EA130835-FF24-324C-AED1-AB491E2276A1}"/>
              </a:ext>
            </a:extLst>
          </p:cNvPr>
          <p:cNvSpPr>
            <a:spLocks noGrp="1"/>
          </p:cNvSpPr>
          <p:nvPr>
            <p:ph type="dt" sz="half" idx="13"/>
          </p:nvPr>
        </p:nvSpPr>
        <p:spPr/>
        <p:txBody>
          <a:bodyPr/>
          <a:lstStyle/>
          <a:p>
            <a:fld id="{32A8E0EB-FCBF-FC40-B8A8-290B55D52AA3}" type="datetime1">
              <a:rPr lang="nl-NL" noProof="0" smtClean="0"/>
              <a:t>4-2-2024</a:t>
            </a:fld>
            <a:endParaRPr lang="en-GB" noProof="0"/>
          </a:p>
        </p:txBody>
      </p:sp>
      <p:sp>
        <p:nvSpPr>
          <p:cNvPr id="6" name="Tijdelijke aanduiding voor voettekst 5">
            <a:extLst>
              <a:ext uri="{FF2B5EF4-FFF2-40B4-BE49-F238E27FC236}">
                <a16:creationId xmlns:a16="http://schemas.microsoft.com/office/drawing/2014/main" id="{E291CBFA-3265-D74E-9E5F-3250B16507A6}"/>
              </a:ext>
            </a:extLst>
          </p:cNvPr>
          <p:cNvSpPr>
            <a:spLocks noGrp="1"/>
          </p:cNvSpPr>
          <p:nvPr>
            <p:ph type="ftr" sz="quarter" idx="14"/>
          </p:nvPr>
        </p:nvSpPr>
        <p:spPr/>
        <p:txBody>
          <a:bodyPr/>
          <a:lstStyle/>
          <a:p>
            <a:r>
              <a:rPr lang="en-GB" noProof="0"/>
              <a:t>NAAM PRESENTATIE</a:t>
            </a:r>
          </a:p>
        </p:txBody>
      </p:sp>
      <p:sp>
        <p:nvSpPr>
          <p:cNvPr id="7" name="Tijdelijke aanduiding voor dianummer 6">
            <a:extLst>
              <a:ext uri="{FF2B5EF4-FFF2-40B4-BE49-F238E27FC236}">
                <a16:creationId xmlns:a16="http://schemas.microsoft.com/office/drawing/2014/main" id="{E96E8AF7-39D7-1E4D-88D0-888C3B9682F5}"/>
              </a:ext>
            </a:extLst>
          </p:cNvPr>
          <p:cNvSpPr>
            <a:spLocks noGrp="1"/>
          </p:cNvSpPr>
          <p:nvPr>
            <p:ph type="sldNum" sz="quarter" idx="15"/>
          </p:nvPr>
        </p:nvSpPr>
        <p:spPr/>
        <p:txBody>
          <a:bodyPr/>
          <a:lstStyle/>
          <a:p>
            <a:fld id="{EC1B0D69-B8A6-8744-9E7E-380CD2AD97F8}" type="slidenum">
              <a:rPr lang="en-GB" noProof="0" smtClean="0"/>
              <a:pPr/>
              <a:t>‹#›</a:t>
            </a:fld>
            <a:endParaRPr lang="en-GB" noProof="0"/>
          </a:p>
        </p:txBody>
      </p:sp>
    </p:spTree>
    <p:extLst>
      <p:ext uri="{BB962C8B-B14F-4D97-AF65-F5344CB8AC3E}">
        <p14:creationId xmlns:p14="http://schemas.microsoft.com/office/powerpoint/2010/main" val="231724875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874B71D-7E90-DC47-ADA8-2E56B23E3E58}"/>
              </a:ext>
            </a:extLst>
          </p:cNvPr>
          <p:cNvGrpSpPr/>
          <p:nvPr userDrawn="1"/>
        </p:nvGrpSpPr>
        <p:grpSpPr>
          <a:xfrm>
            <a:off x="11496600" y="332656"/>
            <a:ext cx="407011" cy="348834"/>
            <a:chOff x="11496600" y="332656"/>
            <a:chExt cx="407011" cy="348834"/>
          </a:xfrm>
        </p:grpSpPr>
        <p:sp>
          <p:nvSpPr>
            <p:cNvPr id="16" name="Shape">
              <a:extLst>
                <a:ext uri="{FF2B5EF4-FFF2-40B4-BE49-F238E27FC236}">
                  <a16:creationId xmlns:a16="http://schemas.microsoft.com/office/drawing/2014/main" id="{11A046CB-86B2-344D-AF82-FACB1BA94968}"/>
                </a:ext>
              </a:extLst>
            </p:cNvPr>
            <p:cNvSpPr/>
            <p:nvPr userDrawn="1"/>
          </p:nvSpPr>
          <p:spPr>
            <a:xfrm>
              <a:off x="11612917" y="332656"/>
              <a:ext cx="58111" cy="1452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alpha val="68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7" name="Shape">
              <a:extLst>
                <a:ext uri="{FF2B5EF4-FFF2-40B4-BE49-F238E27FC236}">
                  <a16:creationId xmlns:a16="http://schemas.microsoft.com/office/drawing/2014/main" id="{018AB066-8A27-AF4A-B176-DE92C738F2E4}"/>
                </a:ext>
              </a:extLst>
            </p:cNvPr>
            <p:cNvSpPr/>
            <p:nvPr userDrawn="1"/>
          </p:nvSpPr>
          <p:spPr>
            <a:xfrm>
              <a:off x="11612917" y="536212"/>
              <a:ext cx="58111" cy="1452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alpha val="68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8" name="Shape">
              <a:extLst>
                <a:ext uri="{FF2B5EF4-FFF2-40B4-BE49-F238E27FC236}">
                  <a16:creationId xmlns:a16="http://schemas.microsoft.com/office/drawing/2014/main" id="{24725C09-C52E-E846-A4CA-4BECFCEF712D}"/>
                </a:ext>
              </a:extLst>
            </p:cNvPr>
            <p:cNvSpPr/>
            <p:nvPr userDrawn="1"/>
          </p:nvSpPr>
          <p:spPr>
            <a:xfrm>
              <a:off x="11496600" y="332656"/>
              <a:ext cx="58111" cy="3486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alpha val="68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9" name="Shape">
              <a:extLst>
                <a:ext uri="{FF2B5EF4-FFF2-40B4-BE49-F238E27FC236}">
                  <a16:creationId xmlns:a16="http://schemas.microsoft.com/office/drawing/2014/main" id="{4E461D7F-241A-1444-9F7B-12B0FE4C9B1D}"/>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grpSp>
      <p:sp>
        <p:nvSpPr>
          <p:cNvPr id="9" name="Title 1">
            <a:extLst>
              <a:ext uri="{FF2B5EF4-FFF2-40B4-BE49-F238E27FC236}">
                <a16:creationId xmlns:a16="http://schemas.microsoft.com/office/drawing/2014/main" id="{913CDB32-C92A-4941-BFB9-C975562FCB00}"/>
              </a:ext>
            </a:extLst>
          </p:cNvPr>
          <p:cNvSpPr txBox="1">
            <a:spLocks/>
          </p:cNvSpPr>
          <p:nvPr userDrawn="1"/>
        </p:nvSpPr>
        <p:spPr>
          <a:xfrm>
            <a:off x="1063496" y="2862695"/>
            <a:ext cx="10162864" cy="137179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400" b="0" i="0" kern="1200">
                <a:solidFill>
                  <a:schemeClr val="bg1"/>
                </a:solidFill>
                <a:latin typeface="Avenir Roman" panose="02000503020000020003" pitchFamily="2" charset="0"/>
                <a:ea typeface="+mj-ea"/>
                <a:cs typeface="+mj-cs"/>
              </a:defRPr>
            </a:lvl1pPr>
          </a:lstStyle>
          <a:p>
            <a:endParaRPr lang="en-GB" sz="11500" b="1" i="0" noProof="0">
              <a:latin typeface="Arial Black" panose="020B0604020202020204" pitchFamily="34" charset="0"/>
            </a:endParaRPr>
          </a:p>
        </p:txBody>
      </p:sp>
      <p:sp>
        <p:nvSpPr>
          <p:cNvPr id="10" name="Title 1">
            <a:extLst>
              <a:ext uri="{FF2B5EF4-FFF2-40B4-BE49-F238E27FC236}">
                <a16:creationId xmlns:a16="http://schemas.microsoft.com/office/drawing/2014/main" id="{AA0D0540-3E6E-0945-B120-276732767085}"/>
              </a:ext>
            </a:extLst>
          </p:cNvPr>
          <p:cNvSpPr txBox="1">
            <a:spLocks/>
          </p:cNvSpPr>
          <p:nvPr userDrawn="1"/>
        </p:nvSpPr>
        <p:spPr>
          <a:xfrm>
            <a:off x="1075036" y="4460272"/>
            <a:ext cx="10162864" cy="648072"/>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400" b="0" i="0" kern="1200">
                <a:solidFill>
                  <a:schemeClr val="bg1"/>
                </a:solidFill>
                <a:latin typeface="Avenir Roman" panose="02000503020000020003" pitchFamily="2" charset="0"/>
                <a:ea typeface="+mj-ea"/>
                <a:cs typeface="+mj-cs"/>
              </a:defRPr>
            </a:lvl1pPr>
          </a:lstStyle>
          <a:p>
            <a:endParaRPr lang="en-GB" sz="2500" b="0" i="0" noProof="0">
              <a:latin typeface="Arial" panose="020B0604020202020204" pitchFamily="34" charset="0"/>
            </a:endParaRPr>
          </a:p>
        </p:txBody>
      </p:sp>
      <p:sp>
        <p:nvSpPr>
          <p:cNvPr id="8" name="Text Placeholder 7">
            <a:extLst>
              <a:ext uri="{FF2B5EF4-FFF2-40B4-BE49-F238E27FC236}">
                <a16:creationId xmlns:a16="http://schemas.microsoft.com/office/drawing/2014/main" id="{C20CC193-7C60-E349-BC31-C15E811787A3}"/>
              </a:ext>
            </a:extLst>
          </p:cNvPr>
          <p:cNvSpPr>
            <a:spLocks noGrp="1"/>
          </p:cNvSpPr>
          <p:nvPr>
            <p:ph type="body" sz="quarter" idx="11"/>
          </p:nvPr>
        </p:nvSpPr>
        <p:spPr>
          <a:xfrm>
            <a:off x="529370" y="5732462"/>
            <a:ext cx="11090275" cy="720726"/>
          </a:xfrm>
        </p:spPr>
        <p:txBody>
          <a:bodyPr/>
          <a:lstStyle>
            <a:lvl1pPr algn="ctr">
              <a:defRPr b="1" i="0">
                <a:solidFill>
                  <a:schemeClr val="bg1"/>
                </a:solidFill>
                <a:latin typeface="Arial" panose="020B0604020202020204" pitchFamily="34" charset="0"/>
              </a:defRPr>
            </a:lvl1pPr>
            <a:lvl2pPr marL="6350" indent="0" algn="ctr">
              <a:buNone/>
              <a:tabLst/>
              <a:defRPr sz="1400">
                <a:solidFill>
                  <a:schemeClr val="bg1"/>
                </a:solidFill>
              </a:defRPr>
            </a:lvl2pPr>
            <a:lvl3pPr marL="6350" indent="0" algn="ctr">
              <a:buNone/>
              <a:tabLst/>
              <a:defRPr sz="1400">
                <a:solidFill>
                  <a:schemeClr val="bg1"/>
                </a:solidFill>
              </a:defRPr>
            </a:lvl3pPr>
            <a:lvl4pPr marL="6350" indent="0" algn="ctr">
              <a:buNone/>
              <a:tabLst/>
              <a:defRPr sz="1400">
                <a:solidFill>
                  <a:schemeClr val="bg1"/>
                </a:solidFill>
              </a:defRPr>
            </a:lvl4pPr>
            <a:lvl5pPr marL="6350" indent="0" algn="ctr">
              <a:buNone/>
              <a:tabLst/>
              <a:defRPr sz="1400">
                <a:solidFill>
                  <a:schemeClr val="bg1"/>
                </a:solidFill>
              </a:defRPr>
            </a:lvl5pPr>
          </a:lstStyle>
          <a:p>
            <a:pPr lvl="0"/>
            <a:r>
              <a:rPr lang="en-US" noProof="0"/>
              <a:t>Click to edit Master text styles</a:t>
            </a:r>
          </a:p>
        </p:txBody>
      </p:sp>
      <p:sp>
        <p:nvSpPr>
          <p:cNvPr id="11" name="Title 10">
            <a:extLst>
              <a:ext uri="{FF2B5EF4-FFF2-40B4-BE49-F238E27FC236}">
                <a16:creationId xmlns:a16="http://schemas.microsoft.com/office/drawing/2014/main" id="{40D08C5E-16C4-994E-A482-905047804535}"/>
              </a:ext>
            </a:extLst>
          </p:cNvPr>
          <p:cNvSpPr>
            <a:spLocks noGrp="1"/>
          </p:cNvSpPr>
          <p:nvPr>
            <p:ph type="title"/>
          </p:nvPr>
        </p:nvSpPr>
        <p:spPr>
          <a:xfrm>
            <a:off x="550863" y="1412776"/>
            <a:ext cx="11090275" cy="4034878"/>
          </a:xfrm>
        </p:spPr>
        <p:txBody>
          <a:bodyPr/>
          <a:lstStyle>
            <a:lvl1pPr algn="ctr">
              <a:defRPr b="1" i="0">
                <a:solidFill>
                  <a:schemeClr val="bg1"/>
                </a:solidFill>
                <a:latin typeface="Arial Black" panose="020B0604020202020204" pitchFamily="34" charset="0"/>
              </a:defRPr>
            </a:lvl1pPr>
          </a:lstStyle>
          <a:p>
            <a:r>
              <a:rPr lang="en-US" noProof="0"/>
              <a:t>Click to edit Master title style</a:t>
            </a:r>
            <a:endParaRPr lang="en-GB" noProof="0"/>
          </a:p>
        </p:txBody>
      </p:sp>
      <p:sp>
        <p:nvSpPr>
          <p:cNvPr id="13" name="Text Placeholder 12">
            <a:extLst>
              <a:ext uri="{FF2B5EF4-FFF2-40B4-BE49-F238E27FC236}">
                <a16:creationId xmlns:a16="http://schemas.microsoft.com/office/drawing/2014/main" id="{D4A55268-B5AB-8647-8B66-B3E837CE5FDA}"/>
              </a:ext>
            </a:extLst>
          </p:cNvPr>
          <p:cNvSpPr>
            <a:spLocks noGrp="1"/>
          </p:cNvSpPr>
          <p:nvPr>
            <p:ph type="body" sz="quarter" idx="12"/>
          </p:nvPr>
        </p:nvSpPr>
        <p:spPr>
          <a:xfrm>
            <a:off x="550863" y="476250"/>
            <a:ext cx="11090275" cy="720725"/>
          </a:xfrm>
        </p:spPr>
        <p:txBody>
          <a:bodyPr/>
          <a:lstStyle>
            <a:lvl1pPr algn="ctr">
              <a:defRPr>
                <a:solidFill>
                  <a:schemeClr val="bg1"/>
                </a:solidFill>
              </a:defRPr>
            </a:lvl1pPr>
            <a:lvl2pPr marL="6350" indent="0" algn="ctr">
              <a:buNone/>
              <a:tabLst/>
              <a:defRPr>
                <a:solidFill>
                  <a:schemeClr val="bg1"/>
                </a:solidFill>
              </a:defRPr>
            </a:lvl2pPr>
            <a:lvl3pPr marL="6350" indent="0" algn="ctr">
              <a:buNone/>
              <a:tabLst/>
              <a:defRPr>
                <a:solidFill>
                  <a:schemeClr val="bg1"/>
                </a:solidFill>
              </a:defRPr>
            </a:lvl3pPr>
            <a:lvl4pPr marL="6350" indent="0" algn="ctr">
              <a:buNone/>
              <a:tabLst/>
              <a:defRPr>
                <a:solidFill>
                  <a:schemeClr val="bg1"/>
                </a:solidFill>
              </a:defRPr>
            </a:lvl4pPr>
            <a:lvl5pPr marL="6350" indent="0" algn="ctr">
              <a:buNone/>
              <a:tabLst/>
              <a:defRPr>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011232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botto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1145C2-8668-BF4B-96D8-A87283B1BB59}"/>
              </a:ext>
            </a:extLst>
          </p:cNvPr>
          <p:cNvPicPr>
            <a:picLocks noChangeAspect="1"/>
          </p:cNvPicPr>
          <p:nvPr userDrawn="1"/>
        </p:nvPicPr>
        <p:blipFill>
          <a:blip r:embed="rId2"/>
          <a:stretch>
            <a:fillRect/>
          </a:stretch>
        </p:blipFill>
        <p:spPr>
          <a:xfrm>
            <a:off x="0" y="0"/>
            <a:ext cx="12224288" cy="6858000"/>
          </a:xfrm>
          <a:prstGeom prst="rect">
            <a:avLst/>
          </a:prstGeom>
        </p:spPr>
      </p:pic>
    </p:spTree>
    <p:extLst>
      <p:ext uri="{BB962C8B-B14F-4D97-AF65-F5344CB8AC3E}">
        <p14:creationId xmlns:p14="http://schemas.microsoft.com/office/powerpoint/2010/main" val="23104727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dia-02">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9747375-E943-3F4A-A364-C2E9609ED9E0}"/>
              </a:ext>
            </a:extLst>
          </p:cNvPr>
          <p:cNvPicPr>
            <a:picLocks noChangeAspect="1"/>
          </p:cNvPicPr>
          <p:nvPr userDrawn="1"/>
        </p:nvPicPr>
        <p:blipFill>
          <a:blip r:embed="rId2"/>
          <a:srcRect/>
          <a:stretch/>
        </p:blipFill>
        <p:spPr>
          <a:xfrm>
            <a:off x="0" y="0"/>
            <a:ext cx="12192000" cy="6858000"/>
          </a:xfrm>
          <a:prstGeom prst="rect">
            <a:avLst/>
          </a:prstGeom>
        </p:spPr>
      </p:pic>
      <p:sp>
        <p:nvSpPr>
          <p:cNvPr id="14" name="Titel 3">
            <a:extLst>
              <a:ext uri="{FF2B5EF4-FFF2-40B4-BE49-F238E27FC236}">
                <a16:creationId xmlns:a16="http://schemas.microsoft.com/office/drawing/2014/main" id="{03602AD6-01FB-1649-AD9D-FA7C710BF663}"/>
              </a:ext>
            </a:extLst>
          </p:cNvPr>
          <p:cNvSpPr>
            <a:spLocks noGrp="1"/>
          </p:cNvSpPr>
          <p:nvPr>
            <p:ph type="title"/>
          </p:nvPr>
        </p:nvSpPr>
        <p:spPr>
          <a:xfrm>
            <a:off x="431800" y="1326776"/>
            <a:ext cx="7312377" cy="1477809"/>
          </a:xfrm>
        </p:spPr>
        <p:txBody>
          <a:bodyPr/>
          <a:lstStyle>
            <a:lvl1pPr>
              <a:defRPr>
                <a:solidFill>
                  <a:srgbClr val="25167A"/>
                </a:solidFill>
              </a:defRPr>
            </a:lvl1pPr>
          </a:lstStyle>
          <a:p>
            <a:r>
              <a:rPr lang="nl-NL" dirty="0"/>
              <a:t>Klik om stijl te bewerken</a:t>
            </a:r>
          </a:p>
        </p:txBody>
      </p:sp>
      <p:sp>
        <p:nvSpPr>
          <p:cNvPr id="15" name="Tijdelijke aanduiding voor tekst 6">
            <a:extLst>
              <a:ext uri="{FF2B5EF4-FFF2-40B4-BE49-F238E27FC236}">
                <a16:creationId xmlns:a16="http://schemas.microsoft.com/office/drawing/2014/main" id="{9F8AF7CA-6D0E-9549-8B9D-FE69F3BD315B}"/>
              </a:ext>
            </a:extLst>
          </p:cNvPr>
          <p:cNvSpPr>
            <a:spLocks noGrp="1"/>
          </p:cNvSpPr>
          <p:nvPr>
            <p:ph type="body" sz="quarter" idx="12"/>
          </p:nvPr>
        </p:nvSpPr>
        <p:spPr>
          <a:xfrm>
            <a:off x="431800" y="2804585"/>
            <a:ext cx="7312377" cy="624416"/>
          </a:xfrm>
        </p:spPr>
        <p:txBody>
          <a:bodyPr/>
          <a:lstStyle>
            <a:lvl1pPr marL="0" indent="0">
              <a:buClr>
                <a:schemeClr val="bg1"/>
              </a:buClr>
              <a:buNone/>
              <a:defRPr>
                <a:solidFill>
                  <a:srgbClr val="25167A"/>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l-NL" dirty="0"/>
              <a:t>Klikken om de tekststijl van het model te bewerken</a:t>
            </a:r>
          </a:p>
        </p:txBody>
      </p:sp>
      <p:sp>
        <p:nvSpPr>
          <p:cNvPr id="2" name="Tijdelijke aanduiding voor voettekst 1">
            <a:extLst>
              <a:ext uri="{FF2B5EF4-FFF2-40B4-BE49-F238E27FC236}">
                <a16:creationId xmlns:a16="http://schemas.microsoft.com/office/drawing/2014/main" id="{89984AE3-7D21-634F-BB5D-ACD345F47C34}"/>
              </a:ext>
            </a:extLst>
          </p:cNvPr>
          <p:cNvSpPr>
            <a:spLocks noGrp="1"/>
          </p:cNvSpPr>
          <p:nvPr>
            <p:ph type="ftr" sz="quarter" idx="13"/>
          </p:nvPr>
        </p:nvSpPr>
        <p:spPr/>
        <p:txBody>
          <a:bodyPr/>
          <a:lstStyle/>
          <a:p>
            <a:pPr>
              <a:defRPr/>
            </a:pPr>
            <a:r>
              <a:rPr lang="nl-NL"/>
              <a:t>Titel presentatie</a:t>
            </a:r>
            <a:endParaRPr lang="nl-NL" dirty="0"/>
          </a:p>
        </p:txBody>
      </p:sp>
      <p:sp>
        <p:nvSpPr>
          <p:cNvPr id="3" name="Tijdelijke aanduiding voor dianummer 2">
            <a:extLst>
              <a:ext uri="{FF2B5EF4-FFF2-40B4-BE49-F238E27FC236}">
                <a16:creationId xmlns:a16="http://schemas.microsoft.com/office/drawing/2014/main" id="{18D17EF6-3624-1E47-8EBA-9CFBC6388BF2}"/>
              </a:ext>
            </a:extLst>
          </p:cNvPr>
          <p:cNvSpPr>
            <a:spLocks noGrp="1"/>
          </p:cNvSpPr>
          <p:nvPr>
            <p:ph type="sldNum" sz="quarter" idx="14"/>
          </p:nvPr>
        </p:nvSpPr>
        <p:spPr/>
        <p:txBody>
          <a:bodyPr/>
          <a:lstStyle/>
          <a:p>
            <a:fld id="{49004725-3891-F142-B776-4F4F06198762}" type="slidenum">
              <a:rPr lang="nl-NL" smtClean="0"/>
              <a:pPr/>
              <a:t>‹#›</a:t>
            </a:fld>
            <a:endParaRPr lang="nl-NL" dirty="0"/>
          </a:p>
        </p:txBody>
      </p:sp>
      <p:pic>
        <p:nvPicPr>
          <p:cNvPr id="9" name="Afbeelding 8">
            <a:extLst>
              <a:ext uri="{FF2B5EF4-FFF2-40B4-BE49-F238E27FC236}">
                <a16:creationId xmlns:a16="http://schemas.microsoft.com/office/drawing/2014/main" id="{86D39C4F-49EF-AD41-B4B5-4F6492E7BB6F}"/>
              </a:ext>
            </a:extLst>
          </p:cNvPr>
          <p:cNvPicPr>
            <a:picLocks noChangeAspect="1"/>
          </p:cNvPicPr>
          <p:nvPr userDrawn="1"/>
        </p:nvPicPr>
        <p:blipFill>
          <a:blip r:embed="rId3"/>
          <a:srcRect/>
          <a:stretch/>
        </p:blipFill>
        <p:spPr>
          <a:xfrm>
            <a:off x="9694034" y="6032402"/>
            <a:ext cx="2497964" cy="825599"/>
          </a:xfrm>
          <a:prstGeom prst="rect">
            <a:avLst/>
          </a:prstGeom>
        </p:spPr>
      </p:pic>
      <p:sp>
        <p:nvSpPr>
          <p:cNvPr id="10" name="Tijdelijke aanduiding voor afbeelding 13">
            <a:extLst>
              <a:ext uri="{FF2B5EF4-FFF2-40B4-BE49-F238E27FC236}">
                <a16:creationId xmlns:a16="http://schemas.microsoft.com/office/drawing/2014/main" id="{9F18F6B8-85D2-7C4E-91B4-669A3A92F2D1}"/>
              </a:ext>
            </a:extLst>
          </p:cNvPr>
          <p:cNvSpPr>
            <a:spLocks noGrp="1"/>
          </p:cNvSpPr>
          <p:nvPr>
            <p:ph type="pic" sz="quarter" idx="15"/>
          </p:nvPr>
        </p:nvSpPr>
        <p:spPr>
          <a:xfrm>
            <a:off x="8361600" y="0"/>
            <a:ext cx="3830400" cy="825600"/>
          </a:xfrm>
        </p:spPr>
        <p:txBody>
          <a:bodyPr/>
          <a:lstStyle>
            <a:lvl1pPr marL="0" indent="0">
              <a:buNone/>
              <a:defRPr/>
            </a:lvl1pPr>
          </a:lstStyle>
          <a:p>
            <a:endParaRPr lang="nl-NL" dirty="0"/>
          </a:p>
        </p:txBody>
      </p:sp>
    </p:spTree>
    <p:extLst>
      <p:ext uri="{BB962C8B-B14F-4D97-AF65-F5344CB8AC3E}">
        <p14:creationId xmlns:p14="http://schemas.microsoft.com/office/powerpoint/2010/main" val="1656520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en twee objecten">
    <p:bg>
      <p:bgPr>
        <a:solidFill>
          <a:schemeClr val="bg1"/>
        </a:solidFill>
        <a:effectLst/>
      </p:bgPr>
    </p:bg>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5"/>
          </p:nvPr>
        </p:nvSpPr>
        <p:spPr/>
        <p:txBody>
          <a:bodyPr/>
          <a:lstStyle>
            <a:lvl1pPr>
              <a:defRPr/>
            </a:lvl1pPr>
          </a:lstStyle>
          <a:p>
            <a:fld id="{91727753-D472-D54D-89CA-B792B41E5512}" type="slidenum">
              <a:rPr lang="nl-NL"/>
              <a:pPr/>
              <a:t>‹#›</a:t>
            </a:fld>
            <a:endParaRPr lang="nl-NL"/>
          </a:p>
        </p:txBody>
      </p:sp>
      <p:sp>
        <p:nvSpPr>
          <p:cNvPr id="3" name="Titel 2">
            <a:extLst>
              <a:ext uri="{FF2B5EF4-FFF2-40B4-BE49-F238E27FC236}">
                <a16:creationId xmlns:a16="http://schemas.microsoft.com/office/drawing/2014/main" id="{91D74C8B-8297-FA47-B027-9DC7D674BBA8}"/>
              </a:ext>
            </a:extLst>
          </p:cNvPr>
          <p:cNvSpPr>
            <a:spLocks noGrp="1"/>
          </p:cNvSpPr>
          <p:nvPr>
            <p:ph type="title"/>
          </p:nvPr>
        </p:nvSpPr>
        <p:spPr>
          <a:xfrm>
            <a:off x="431800" y="1326776"/>
            <a:ext cx="10646363" cy="1477809"/>
          </a:xfrm>
        </p:spPr>
        <p:txBody>
          <a:bodyPr/>
          <a:lstStyle/>
          <a:p>
            <a:r>
              <a:rPr lang="nl-NL" dirty="0"/>
              <a:t>Klik om stijl te bewerken</a:t>
            </a:r>
          </a:p>
        </p:txBody>
      </p:sp>
      <p:sp>
        <p:nvSpPr>
          <p:cNvPr id="4" name="Tijdelijke aanduiding voor voettekst 3">
            <a:extLst>
              <a:ext uri="{FF2B5EF4-FFF2-40B4-BE49-F238E27FC236}">
                <a16:creationId xmlns:a16="http://schemas.microsoft.com/office/drawing/2014/main" id="{C1C48642-667B-FA4F-88D6-7753205E7ED0}"/>
              </a:ext>
            </a:extLst>
          </p:cNvPr>
          <p:cNvSpPr>
            <a:spLocks noGrp="1"/>
          </p:cNvSpPr>
          <p:nvPr>
            <p:ph type="ftr" sz="quarter" idx="19"/>
          </p:nvPr>
        </p:nvSpPr>
        <p:spPr/>
        <p:txBody>
          <a:bodyPr/>
          <a:lstStyle/>
          <a:p>
            <a:pPr>
              <a:defRPr/>
            </a:pPr>
            <a:r>
              <a:rPr lang="nl-NL"/>
              <a:t>Titel presentatie</a:t>
            </a:r>
            <a:endParaRPr lang="nl-NL" dirty="0"/>
          </a:p>
        </p:txBody>
      </p:sp>
      <p:sp>
        <p:nvSpPr>
          <p:cNvPr id="8" name="Tijdelijke aanduiding voor inhoud 7">
            <a:extLst>
              <a:ext uri="{FF2B5EF4-FFF2-40B4-BE49-F238E27FC236}">
                <a16:creationId xmlns:a16="http://schemas.microsoft.com/office/drawing/2014/main" id="{AF53FE7A-E478-E746-9FA5-8780793E6A4D}"/>
              </a:ext>
            </a:extLst>
          </p:cNvPr>
          <p:cNvSpPr>
            <a:spLocks noGrp="1"/>
          </p:cNvSpPr>
          <p:nvPr>
            <p:ph sz="quarter" idx="20"/>
          </p:nvPr>
        </p:nvSpPr>
        <p:spPr>
          <a:xfrm>
            <a:off x="431801" y="2804584"/>
            <a:ext cx="5425017" cy="321733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8" name="Tijdelijke aanduiding voor inhoud 7">
            <a:extLst>
              <a:ext uri="{FF2B5EF4-FFF2-40B4-BE49-F238E27FC236}">
                <a16:creationId xmlns:a16="http://schemas.microsoft.com/office/drawing/2014/main" id="{62B91163-97E5-7C4E-8B1C-CB52D1A5383B}"/>
              </a:ext>
            </a:extLst>
          </p:cNvPr>
          <p:cNvSpPr>
            <a:spLocks noGrp="1"/>
          </p:cNvSpPr>
          <p:nvPr>
            <p:ph sz="quarter" idx="21"/>
          </p:nvPr>
        </p:nvSpPr>
        <p:spPr>
          <a:xfrm>
            <a:off x="6335183" y="2804584"/>
            <a:ext cx="4742980" cy="3217333"/>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pic>
        <p:nvPicPr>
          <p:cNvPr id="7" name="Afbeelding 6">
            <a:extLst>
              <a:ext uri="{FF2B5EF4-FFF2-40B4-BE49-F238E27FC236}">
                <a16:creationId xmlns:a16="http://schemas.microsoft.com/office/drawing/2014/main" id="{D18B712C-1B44-144C-BD2A-D06C2A29101D}"/>
              </a:ext>
            </a:extLst>
          </p:cNvPr>
          <p:cNvPicPr>
            <a:picLocks noChangeAspect="1"/>
          </p:cNvPicPr>
          <p:nvPr userDrawn="1"/>
        </p:nvPicPr>
        <p:blipFill>
          <a:blip r:embed="rId2"/>
          <a:srcRect/>
          <a:stretch/>
        </p:blipFill>
        <p:spPr>
          <a:xfrm>
            <a:off x="9694034" y="6032402"/>
            <a:ext cx="2497964" cy="825599"/>
          </a:xfrm>
          <a:prstGeom prst="rect">
            <a:avLst/>
          </a:prstGeom>
        </p:spPr>
      </p:pic>
      <p:sp>
        <p:nvSpPr>
          <p:cNvPr id="9" name="Tijdelijke aanduiding voor afbeelding 13">
            <a:extLst>
              <a:ext uri="{FF2B5EF4-FFF2-40B4-BE49-F238E27FC236}">
                <a16:creationId xmlns:a16="http://schemas.microsoft.com/office/drawing/2014/main" id="{18460B60-193D-4F4D-98D9-997B0D522159}"/>
              </a:ext>
            </a:extLst>
          </p:cNvPr>
          <p:cNvSpPr>
            <a:spLocks noGrp="1"/>
          </p:cNvSpPr>
          <p:nvPr>
            <p:ph type="pic" sz="quarter" idx="14"/>
          </p:nvPr>
        </p:nvSpPr>
        <p:spPr>
          <a:xfrm>
            <a:off x="8361600" y="0"/>
            <a:ext cx="3830400" cy="825600"/>
          </a:xfrm>
        </p:spPr>
        <p:txBody>
          <a:bodyPr/>
          <a:lstStyle>
            <a:lvl1pPr marL="0" indent="0">
              <a:buNone/>
              <a:defRPr/>
            </a:lvl1pPr>
          </a:lstStyle>
          <a:p>
            <a:endParaRPr lang="nl-NL" dirty="0"/>
          </a:p>
        </p:txBody>
      </p:sp>
    </p:spTree>
    <p:extLst>
      <p:ext uri="{BB962C8B-B14F-4D97-AF65-F5344CB8AC3E}">
        <p14:creationId xmlns:p14="http://schemas.microsoft.com/office/powerpoint/2010/main" val="330078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_left_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6600825" y="692150"/>
            <a:ext cx="5040313" cy="1314450"/>
          </a:xfrm>
        </p:spPr>
        <p:txBody>
          <a:bodyPr anchor="t"/>
          <a:lstStyle/>
          <a:p>
            <a:r>
              <a:rPr lang="en-US" noProof="0"/>
              <a:t>Click to edit Master title style</a:t>
            </a:r>
            <a:endParaRPr lang="en-GB" noProof="0" dirty="0"/>
          </a:p>
        </p:txBody>
      </p:sp>
      <p:grpSp>
        <p:nvGrpSpPr>
          <p:cNvPr id="5" name="Group 4">
            <a:extLst>
              <a:ext uri="{FF2B5EF4-FFF2-40B4-BE49-F238E27FC236}">
                <a16:creationId xmlns:a16="http://schemas.microsoft.com/office/drawing/2014/main" id="{592F9012-E1D2-4A4D-BAEB-24040D8D491C}"/>
              </a:ext>
            </a:extLst>
          </p:cNvPr>
          <p:cNvGrpSpPr/>
          <p:nvPr userDrawn="1"/>
        </p:nvGrpSpPr>
        <p:grpSpPr>
          <a:xfrm>
            <a:off x="11496599" y="332656"/>
            <a:ext cx="407012" cy="348834"/>
            <a:chOff x="11496599" y="332656"/>
            <a:chExt cx="407012" cy="348834"/>
          </a:xfrm>
        </p:grpSpPr>
        <p:sp>
          <p:nvSpPr>
            <p:cNvPr id="13" name="Freeform 12">
              <a:extLst>
                <a:ext uri="{FF2B5EF4-FFF2-40B4-BE49-F238E27FC236}">
                  <a16:creationId xmlns:a16="http://schemas.microsoft.com/office/drawing/2014/main" id="{26019297-87CF-E441-94AE-A7404D0DD5EF}"/>
                </a:ext>
              </a:extLst>
            </p:cNvPr>
            <p:cNvSpPr/>
            <p:nvPr userDrawn="1"/>
          </p:nvSpPr>
          <p:spPr>
            <a:xfrm>
              <a:off x="11496599" y="332656"/>
              <a:ext cx="174428" cy="348834"/>
            </a:xfrm>
            <a:custGeom>
              <a:avLst/>
              <a:gdLst>
                <a:gd name="connsiteX0" fmla="*/ 116317 w 174428"/>
                <a:gd name="connsiteY0" fmla="*/ 203556 h 348834"/>
                <a:gd name="connsiteX1" fmla="*/ 174428 w 174428"/>
                <a:gd name="connsiteY1" fmla="*/ 203556 h 348834"/>
                <a:gd name="connsiteX2" fmla="*/ 174428 w 174428"/>
                <a:gd name="connsiteY2" fmla="*/ 348834 h 348834"/>
                <a:gd name="connsiteX3" fmla="*/ 116317 w 174428"/>
                <a:gd name="connsiteY3" fmla="*/ 348834 h 348834"/>
                <a:gd name="connsiteX4" fmla="*/ 116317 w 174428"/>
                <a:gd name="connsiteY4" fmla="*/ 203556 h 348834"/>
                <a:gd name="connsiteX5" fmla="*/ 116317 w 174428"/>
                <a:gd name="connsiteY5" fmla="*/ 0 h 348834"/>
                <a:gd name="connsiteX6" fmla="*/ 174428 w 174428"/>
                <a:gd name="connsiteY6" fmla="*/ 0 h 348834"/>
                <a:gd name="connsiteX7" fmla="*/ 174428 w 174428"/>
                <a:gd name="connsiteY7" fmla="*/ 145264 h 348834"/>
                <a:gd name="connsiteX8" fmla="*/ 116317 w 174428"/>
                <a:gd name="connsiteY8" fmla="*/ 145264 h 348834"/>
                <a:gd name="connsiteX9" fmla="*/ 116317 w 174428"/>
                <a:gd name="connsiteY9" fmla="*/ 0 h 348834"/>
                <a:gd name="connsiteX10" fmla="*/ 0 w 174428"/>
                <a:gd name="connsiteY10" fmla="*/ 0 h 348834"/>
                <a:gd name="connsiteX11" fmla="*/ 58111 w 174428"/>
                <a:gd name="connsiteY11" fmla="*/ 0 h 348834"/>
                <a:gd name="connsiteX12" fmla="*/ 58111 w 174428"/>
                <a:gd name="connsiteY12" fmla="*/ 348668 h 348834"/>
                <a:gd name="connsiteX13" fmla="*/ 0 w 174428"/>
                <a:gd name="connsiteY13" fmla="*/ 348668 h 348834"/>
                <a:gd name="connsiteX14" fmla="*/ 0 w 174428"/>
                <a:gd name="connsiteY14" fmla="*/ 0 h 3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428" h="348834">
                  <a:moveTo>
                    <a:pt x="116317" y="203556"/>
                  </a:moveTo>
                  <a:lnTo>
                    <a:pt x="174428" y="203556"/>
                  </a:lnTo>
                  <a:lnTo>
                    <a:pt x="174428" y="348834"/>
                  </a:lnTo>
                  <a:lnTo>
                    <a:pt x="116317" y="348834"/>
                  </a:lnTo>
                  <a:cubicBezTo>
                    <a:pt x="116317" y="348834"/>
                    <a:pt x="116317" y="203556"/>
                    <a:pt x="116317" y="203556"/>
                  </a:cubicBezTo>
                  <a:close/>
                  <a:moveTo>
                    <a:pt x="116317" y="0"/>
                  </a:moveTo>
                  <a:lnTo>
                    <a:pt x="174428" y="0"/>
                  </a:lnTo>
                  <a:lnTo>
                    <a:pt x="174428" y="145264"/>
                  </a:lnTo>
                  <a:lnTo>
                    <a:pt x="116317" y="145264"/>
                  </a:lnTo>
                  <a:cubicBezTo>
                    <a:pt x="116317" y="145264"/>
                    <a:pt x="116317" y="0"/>
                    <a:pt x="116317" y="0"/>
                  </a:cubicBezTo>
                  <a:close/>
                  <a:moveTo>
                    <a:pt x="0" y="0"/>
                  </a:moveTo>
                  <a:lnTo>
                    <a:pt x="58111" y="0"/>
                  </a:lnTo>
                  <a:lnTo>
                    <a:pt x="58111" y="348668"/>
                  </a:lnTo>
                  <a:lnTo>
                    <a:pt x="0" y="348668"/>
                  </a:lnTo>
                  <a:cubicBezTo>
                    <a:pt x="0" y="348668"/>
                    <a:pt x="0" y="0"/>
                    <a:pt x="0" y="0"/>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lang="en-GB" b="0" i="0" dirty="0">
                <a:latin typeface="Arial" panose="020B0604020202020204" pitchFamily="34" charset="0"/>
              </a:endParaRPr>
            </a:p>
          </p:txBody>
        </p:sp>
        <p:sp>
          <p:nvSpPr>
            <p:cNvPr id="12" name="Shape">
              <a:extLst>
                <a:ext uri="{FF2B5EF4-FFF2-40B4-BE49-F238E27FC236}">
                  <a16:creationId xmlns:a16="http://schemas.microsoft.com/office/drawing/2014/main" id="{5602B6CB-0F5B-6444-9846-E680D97AFF53}"/>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dirty="0">
                <a:latin typeface="Arial" panose="020B0604020202020204" pitchFamily="34" charset="0"/>
              </a:endParaRPr>
            </a:p>
          </p:txBody>
        </p:sp>
      </p:grpSp>
      <p:sp>
        <p:nvSpPr>
          <p:cNvPr id="10" name="Picture Placeholder 9">
            <a:extLst>
              <a:ext uri="{FF2B5EF4-FFF2-40B4-BE49-F238E27FC236}">
                <a16:creationId xmlns:a16="http://schemas.microsoft.com/office/drawing/2014/main" id="{8A7874EF-FE7D-F04C-ABDF-E7C02DDBC0A5}"/>
              </a:ext>
            </a:extLst>
          </p:cNvPr>
          <p:cNvSpPr>
            <a:spLocks noGrp="1"/>
          </p:cNvSpPr>
          <p:nvPr>
            <p:ph type="pic" sz="quarter" idx="10"/>
          </p:nvPr>
        </p:nvSpPr>
        <p:spPr>
          <a:xfrm>
            <a:off x="0" y="0"/>
            <a:ext cx="6096000" cy="6858000"/>
          </a:xfrm>
          <a:solidFill>
            <a:schemeClr val="bg2"/>
          </a:solidFill>
          <a:ln>
            <a:noFill/>
          </a:ln>
        </p:spPr>
        <p:txBody>
          <a:bodyPr/>
          <a:lstStyle/>
          <a:p>
            <a:r>
              <a:rPr lang="en-US"/>
              <a:t>Click icon to add picture</a:t>
            </a:r>
            <a:endParaRPr lang="en-GB" dirty="0"/>
          </a:p>
        </p:txBody>
      </p:sp>
      <p:sp>
        <p:nvSpPr>
          <p:cNvPr id="15" name="Text Placeholder 14">
            <a:extLst>
              <a:ext uri="{FF2B5EF4-FFF2-40B4-BE49-F238E27FC236}">
                <a16:creationId xmlns:a16="http://schemas.microsoft.com/office/drawing/2014/main" id="{6ACFE078-C496-3343-A578-AA6B40937CED}"/>
              </a:ext>
            </a:extLst>
          </p:cNvPr>
          <p:cNvSpPr>
            <a:spLocks noGrp="1"/>
          </p:cNvSpPr>
          <p:nvPr>
            <p:ph type="body" sz="quarter" idx="11"/>
          </p:nvPr>
        </p:nvSpPr>
        <p:spPr>
          <a:xfrm>
            <a:off x="6600825" y="2349500"/>
            <a:ext cx="5040313" cy="4103688"/>
          </a:xfrm>
        </p:spPr>
        <p:txBody>
          <a:bodyPr/>
          <a:lstStyle/>
          <a:p>
            <a:pPr lvl="0"/>
            <a:r>
              <a:rPr lang="en-US"/>
              <a:t>Click to edit Master text styles</a:t>
            </a:r>
          </a:p>
        </p:txBody>
      </p:sp>
      <p:sp>
        <p:nvSpPr>
          <p:cNvPr id="3" name="Tijdelijke aanduiding voor datum 2">
            <a:extLst>
              <a:ext uri="{FF2B5EF4-FFF2-40B4-BE49-F238E27FC236}">
                <a16:creationId xmlns:a16="http://schemas.microsoft.com/office/drawing/2014/main" id="{32EA9D2E-182E-EC4B-9BF7-CB26507DD590}"/>
              </a:ext>
            </a:extLst>
          </p:cNvPr>
          <p:cNvSpPr>
            <a:spLocks noGrp="1"/>
          </p:cNvSpPr>
          <p:nvPr>
            <p:ph type="dt" sz="half" idx="12"/>
          </p:nvPr>
        </p:nvSpPr>
        <p:spPr/>
        <p:txBody>
          <a:bodyPr/>
          <a:lstStyle>
            <a:lvl1pPr>
              <a:defRPr/>
            </a:lvl1pPr>
          </a:lstStyle>
          <a:p>
            <a:fld id="{D86155AD-02CD-3344-B10B-7A73C70CC5C3}" type="datetime1">
              <a:rPr lang="nl-NL" smtClean="0"/>
              <a:t>4-2-2024</a:t>
            </a:fld>
            <a:endParaRPr lang="en-US" dirty="0"/>
          </a:p>
        </p:txBody>
      </p:sp>
      <p:sp>
        <p:nvSpPr>
          <p:cNvPr id="4" name="Tijdelijke aanduiding voor voettekst 3">
            <a:extLst>
              <a:ext uri="{FF2B5EF4-FFF2-40B4-BE49-F238E27FC236}">
                <a16:creationId xmlns:a16="http://schemas.microsoft.com/office/drawing/2014/main" id="{E928B1D3-F593-BA4C-8303-900D4E0FEF97}"/>
              </a:ext>
            </a:extLst>
          </p:cNvPr>
          <p:cNvSpPr>
            <a:spLocks noGrp="1"/>
          </p:cNvSpPr>
          <p:nvPr>
            <p:ph type="ftr" sz="quarter" idx="13"/>
          </p:nvPr>
        </p:nvSpPr>
        <p:spPr/>
        <p:txBody>
          <a:bodyPr/>
          <a:lstStyle/>
          <a:p>
            <a:r>
              <a:rPr lang="en-GB" dirty="0"/>
              <a:t>NAAM PRESENTATIE</a:t>
            </a:r>
          </a:p>
        </p:txBody>
      </p:sp>
      <p:sp>
        <p:nvSpPr>
          <p:cNvPr id="6" name="Tijdelijke aanduiding voor dianummer 5">
            <a:extLst>
              <a:ext uri="{FF2B5EF4-FFF2-40B4-BE49-F238E27FC236}">
                <a16:creationId xmlns:a16="http://schemas.microsoft.com/office/drawing/2014/main" id="{FCD00B8C-4682-D04B-9F8F-84887ED23537}"/>
              </a:ext>
            </a:extLst>
          </p:cNvPr>
          <p:cNvSpPr>
            <a:spLocks noGrp="1"/>
          </p:cNvSpPr>
          <p:nvPr>
            <p:ph type="sldNum" sz="quarter" idx="14"/>
          </p:nvPr>
        </p:nvSpPr>
        <p:spPr/>
        <p:txBody>
          <a:bodyPr/>
          <a:lstStyle/>
          <a:p>
            <a:fld id="{EC1B0D69-B8A6-8744-9E7E-380CD2AD97F8}" type="slidenum">
              <a:rPr lang="en-GB" smtClean="0"/>
              <a:pPr/>
              <a:t>‹#›</a:t>
            </a:fld>
            <a:endParaRPr lang="en-GB" dirty="0"/>
          </a:p>
        </p:txBody>
      </p:sp>
    </p:spTree>
    <p:extLst>
      <p:ext uri="{BB962C8B-B14F-4D97-AF65-F5344CB8AC3E}">
        <p14:creationId xmlns:p14="http://schemas.microsoft.com/office/powerpoint/2010/main" val="414380809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tartdia-02">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52C3271-99C2-AA4C-8843-4DBD0118903B}"/>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el 3">
            <a:extLst>
              <a:ext uri="{FF2B5EF4-FFF2-40B4-BE49-F238E27FC236}">
                <a16:creationId xmlns:a16="http://schemas.microsoft.com/office/drawing/2014/main" id="{261A5538-FBAA-ED4F-B838-E1FFDA57453F}"/>
              </a:ext>
            </a:extLst>
          </p:cNvPr>
          <p:cNvSpPr>
            <a:spLocks noGrp="1"/>
          </p:cNvSpPr>
          <p:nvPr>
            <p:ph type="title"/>
          </p:nvPr>
        </p:nvSpPr>
        <p:spPr>
          <a:xfrm>
            <a:off x="431801" y="1326776"/>
            <a:ext cx="7312376" cy="1477809"/>
          </a:xfrm>
        </p:spPr>
        <p:txBody>
          <a:bodyPr/>
          <a:lstStyle>
            <a:lvl1pPr>
              <a:defRPr>
                <a:solidFill>
                  <a:srgbClr val="25167A"/>
                </a:solidFill>
              </a:defRPr>
            </a:lvl1pPr>
          </a:lstStyle>
          <a:p>
            <a:r>
              <a:rPr lang="nl-NL" dirty="0"/>
              <a:t>Klik om stijl te bewerken</a:t>
            </a:r>
          </a:p>
        </p:txBody>
      </p:sp>
      <p:sp>
        <p:nvSpPr>
          <p:cNvPr id="7" name="Tijdelijke aanduiding voor tekst 6">
            <a:extLst>
              <a:ext uri="{FF2B5EF4-FFF2-40B4-BE49-F238E27FC236}">
                <a16:creationId xmlns:a16="http://schemas.microsoft.com/office/drawing/2014/main" id="{07B6FF56-E482-FB4C-8DE4-16A40C8C20F7}"/>
              </a:ext>
            </a:extLst>
          </p:cNvPr>
          <p:cNvSpPr>
            <a:spLocks noGrp="1"/>
          </p:cNvSpPr>
          <p:nvPr>
            <p:ph type="body" sz="quarter" idx="12"/>
          </p:nvPr>
        </p:nvSpPr>
        <p:spPr>
          <a:xfrm>
            <a:off x="431800" y="2804586"/>
            <a:ext cx="7308443" cy="624415"/>
          </a:xfrm>
        </p:spPr>
        <p:txBody>
          <a:bodyPr/>
          <a:lstStyle>
            <a:lvl1pPr marL="0" indent="0">
              <a:buClr>
                <a:schemeClr val="bg1"/>
              </a:buClr>
              <a:buFont typeface="Arial" panose="020B0604020202020204" pitchFamily="34" charset="0"/>
              <a:buNone/>
              <a:defRPr>
                <a:solidFill>
                  <a:srgbClr val="25167A"/>
                </a:solidFill>
              </a:defRPr>
            </a:lvl1pPr>
            <a:lvl2pPr marL="287993" indent="0">
              <a:buClr>
                <a:schemeClr val="bg1"/>
              </a:buClr>
              <a:buFont typeface="Arial" panose="020B0604020202020204" pitchFamily="34" charset="0"/>
              <a:buNone/>
              <a:defRPr>
                <a:solidFill>
                  <a:schemeClr val="bg1"/>
                </a:solidFill>
              </a:defRPr>
            </a:lvl2pPr>
            <a:lvl3pPr marL="575986" indent="0">
              <a:buClr>
                <a:schemeClr val="bg1"/>
              </a:buClr>
              <a:buFont typeface="Arial" panose="020B0604020202020204" pitchFamily="34" charset="0"/>
              <a:buNone/>
              <a:defRPr>
                <a:solidFill>
                  <a:schemeClr val="bg1"/>
                </a:solidFill>
              </a:defRPr>
            </a:lvl3pPr>
            <a:lvl4pPr marL="863978" indent="0">
              <a:buClr>
                <a:schemeClr val="bg1"/>
              </a:buClr>
              <a:buFont typeface="Arial" panose="020B0604020202020204" pitchFamily="34" charset="0"/>
              <a:buNone/>
              <a:defRPr>
                <a:solidFill>
                  <a:schemeClr val="bg1"/>
                </a:solidFill>
              </a:defRPr>
            </a:lvl4pPr>
            <a:lvl5pPr marL="1151971" indent="0">
              <a:buClr>
                <a:schemeClr val="bg1"/>
              </a:buClr>
              <a:buFont typeface="Arial" panose="020B0604020202020204" pitchFamily="34" charset="0"/>
              <a:buNone/>
              <a:defRPr>
                <a:solidFill>
                  <a:schemeClr val="bg1"/>
                </a:solidFill>
              </a:defRPr>
            </a:lvl5pPr>
          </a:lstStyle>
          <a:p>
            <a:pPr lvl="0"/>
            <a:r>
              <a:rPr lang="nl-NL" dirty="0"/>
              <a:t>Klikken om de tekststijl van het model te bewerken</a:t>
            </a:r>
          </a:p>
        </p:txBody>
      </p:sp>
      <p:sp>
        <p:nvSpPr>
          <p:cNvPr id="6" name="Tijdelijke aanduiding voor tekst 6">
            <a:extLst>
              <a:ext uri="{FF2B5EF4-FFF2-40B4-BE49-F238E27FC236}">
                <a16:creationId xmlns:a16="http://schemas.microsoft.com/office/drawing/2014/main" id="{CB139574-2387-A149-BF89-1740A5E685A1}"/>
              </a:ext>
            </a:extLst>
          </p:cNvPr>
          <p:cNvSpPr>
            <a:spLocks noGrp="1"/>
          </p:cNvSpPr>
          <p:nvPr>
            <p:ph type="body" sz="quarter" idx="13" hasCustomPrompt="1"/>
          </p:nvPr>
        </p:nvSpPr>
        <p:spPr>
          <a:xfrm>
            <a:off x="431800" y="5205160"/>
            <a:ext cx="7308443" cy="407576"/>
          </a:xfrm>
        </p:spPr>
        <p:txBody>
          <a:bodyPr>
            <a:normAutofit/>
          </a:bodyPr>
          <a:lstStyle>
            <a:lvl1pPr marL="0" indent="0">
              <a:buClr>
                <a:schemeClr val="bg1"/>
              </a:buClr>
              <a:buFont typeface="Arial" panose="020B0604020202020204" pitchFamily="34" charset="0"/>
              <a:buNone/>
              <a:defRPr sz="1200">
                <a:solidFill>
                  <a:srgbClr val="25167A"/>
                </a:solidFill>
              </a:defRPr>
            </a:lvl1pPr>
            <a:lvl2pPr marL="287993" indent="0">
              <a:buClr>
                <a:schemeClr val="bg1"/>
              </a:buClr>
              <a:buFont typeface="Arial" panose="020B0604020202020204" pitchFamily="34" charset="0"/>
              <a:buNone/>
              <a:defRPr>
                <a:solidFill>
                  <a:schemeClr val="bg1"/>
                </a:solidFill>
              </a:defRPr>
            </a:lvl2pPr>
            <a:lvl3pPr marL="575986" indent="0">
              <a:buClr>
                <a:schemeClr val="bg1"/>
              </a:buClr>
              <a:buFont typeface="Arial" panose="020B0604020202020204" pitchFamily="34" charset="0"/>
              <a:buNone/>
              <a:defRPr>
                <a:solidFill>
                  <a:schemeClr val="bg1"/>
                </a:solidFill>
              </a:defRPr>
            </a:lvl3pPr>
            <a:lvl4pPr marL="863978" indent="0">
              <a:buClr>
                <a:schemeClr val="bg1"/>
              </a:buClr>
              <a:buFont typeface="Arial" panose="020B0604020202020204" pitchFamily="34" charset="0"/>
              <a:buNone/>
              <a:defRPr>
                <a:solidFill>
                  <a:schemeClr val="bg1"/>
                </a:solidFill>
              </a:defRPr>
            </a:lvl4pPr>
            <a:lvl5pPr marL="1151971" indent="0">
              <a:buClr>
                <a:schemeClr val="bg1"/>
              </a:buClr>
              <a:buFont typeface="Arial" panose="020B0604020202020204" pitchFamily="34" charset="0"/>
              <a:buNone/>
              <a:defRPr>
                <a:solidFill>
                  <a:schemeClr val="bg1"/>
                </a:solidFill>
              </a:defRPr>
            </a:lvl5pPr>
          </a:lstStyle>
          <a:p>
            <a:pPr lvl="0"/>
            <a:r>
              <a:rPr lang="nl-NL" dirty="0"/>
              <a:t>Naam: N. Achternaam</a:t>
            </a:r>
          </a:p>
          <a:p>
            <a:pPr lvl="0"/>
            <a:r>
              <a:rPr lang="nl-NL" dirty="0"/>
              <a:t>Datum: 00-00-0000</a:t>
            </a:r>
          </a:p>
        </p:txBody>
      </p:sp>
      <p:pic>
        <p:nvPicPr>
          <p:cNvPr id="11" name="Afbeelding 10">
            <a:extLst>
              <a:ext uri="{FF2B5EF4-FFF2-40B4-BE49-F238E27FC236}">
                <a16:creationId xmlns:a16="http://schemas.microsoft.com/office/drawing/2014/main" id="{1C8F4B79-BD4E-2F4C-B044-962D1C582AFE}"/>
              </a:ext>
            </a:extLst>
          </p:cNvPr>
          <p:cNvPicPr>
            <a:picLocks noChangeAspect="1"/>
          </p:cNvPicPr>
          <p:nvPr userDrawn="1"/>
        </p:nvPicPr>
        <p:blipFill>
          <a:blip r:embed="rId3"/>
          <a:srcRect/>
          <a:stretch/>
        </p:blipFill>
        <p:spPr>
          <a:xfrm>
            <a:off x="9694034" y="6032402"/>
            <a:ext cx="2497964" cy="825599"/>
          </a:xfrm>
          <a:prstGeom prst="rect">
            <a:avLst/>
          </a:prstGeom>
        </p:spPr>
      </p:pic>
      <p:sp>
        <p:nvSpPr>
          <p:cNvPr id="12" name="Tijdelijke aanduiding voor afbeelding 13">
            <a:extLst>
              <a:ext uri="{FF2B5EF4-FFF2-40B4-BE49-F238E27FC236}">
                <a16:creationId xmlns:a16="http://schemas.microsoft.com/office/drawing/2014/main" id="{6AA7243F-9419-6942-9F79-A31147055FAD}"/>
              </a:ext>
            </a:extLst>
          </p:cNvPr>
          <p:cNvSpPr>
            <a:spLocks noGrp="1"/>
          </p:cNvSpPr>
          <p:nvPr>
            <p:ph type="pic" sz="quarter" idx="14"/>
          </p:nvPr>
        </p:nvSpPr>
        <p:spPr>
          <a:xfrm>
            <a:off x="8361600" y="0"/>
            <a:ext cx="3830400" cy="825600"/>
          </a:xfrm>
        </p:spPr>
        <p:txBody>
          <a:bodyPr/>
          <a:lstStyle>
            <a:lvl1pPr marL="0" indent="0">
              <a:buNone/>
              <a:defRPr/>
            </a:lvl1pPr>
          </a:lstStyle>
          <a:p>
            <a:endParaRPr lang="nl-NL" dirty="0"/>
          </a:p>
        </p:txBody>
      </p:sp>
    </p:spTree>
    <p:extLst>
      <p:ext uri="{BB962C8B-B14F-4D97-AF65-F5344CB8AC3E}">
        <p14:creationId xmlns:p14="http://schemas.microsoft.com/office/powerpoint/2010/main" val="93476340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97" name="Titeltekst"/>
          <p:cNvSpPr txBox="1">
            <a:spLocks noGrp="1"/>
          </p:cNvSpPr>
          <p:nvPr>
            <p:ph type="title"/>
          </p:nvPr>
        </p:nvSpPr>
        <p:spPr>
          <a:prstGeom prst="rect">
            <a:avLst/>
          </a:prstGeom>
        </p:spPr>
        <p:txBody>
          <a:bodyPr/>
          <a:lstStyle/>
          <a:p>
            <a:r>
              <a:t>Titeltekst</a:t>
            </a:r>
          </a:p>
        </p:txBody>
      </p:sp>
      <p:sp>
        <p:nvSpPr>
          <p:cNvPr id="98"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99" name="Dianummer"/>
          <p:cNvSpPr txBox="1">
            <a:spLocks noGrp="1"/>
          </p:cNvSpPr>
          <p:nvPr>
            <p:ph type="sldNum" sz="quarter" idx="2"/>
          </p:nvPr>
        </p:nvSpPr>
        <p:spPr>
          <a:xfrm>
            <a:off x="8541076" y="6275562"/>
            <a:ext cx="196525" cy="16157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829552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98AB16AF-71A3-4EE2-B163-1093731B03CF}" type="datetimeFigureOut">
              <a:rPr lang="nl-NL" smtClean="0"/>
              <a:t>4-2-2024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A42A24DE-7F4A-42AF-BD6B-C03DD9918729}" type="slidenum">
              <a:rPr lang="nl-NL" smtClean="0"/>
              <a:t>‹#›</a:t>
            </a:fld>
            <a:endParaRPr lang="nl-NL"/>
          </a:p>
        </p:txBody>
      </p:sp>
    </p:spTree>
    <p:extLst>
      <p:ext uri="{BB962C8B-B14F-4D97-AF65-F5344CB8AC3E}">
        <p14:creationId xmlns:p14="http://schemas.microsoft.com/office/powerpoint/2010/main" val="534795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F5C7-B5F1-46B7-B006-D59D4063EF5D}"/>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FD3F907-6A56-46AA-94A4-F6FA47A8873F}"/>
              </a:ext>
            </a:extLst>
          </p:cNvPr>
          <p:cNvSpPr>
            <a:spLocks noGrp="1"/>
          </p:cNvSpPr>
          <p:nvPr>
            <p:ph type="dt" sz="half" idx="10"/>
          </p:nvPr>
        </p:nvSpPr>
        <p:spPr/>
        <p:txBody>
          <a:bodyPr/>
          <a:lstStyle/>
          <a:p>
            <a:fld id="{B2E38252-6425-48C8-9599-60BD7BFC2CBE}" type="datetimeFigureOut">
              <a:rPr lang="nl-NL" smtClean="0"/>
              <a:t>4-2-2024</a:t>
            </a:fld>
            <a:endParaRPr lang="nl-NL"/>
          </a:p>
        </p:txBody>
      </p:sp>
      <p:sp>
        <p:nvSpPr>
          <p:cNvPr id="4" name="Footer Placeholder 3">
            <a:extLst>
              <a:ext uri="{FF2B5EF4-FFF2-40B4-BE49-F238E27FC236}">
                <a16:creationId xmlns:a16="http://schemas.microsoft.com/office/drawing/2014/main" id="{421A136C-48ED-4B00-A301-17BE8B6EFC0E}"/>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2E674031-0E83-4059-BA35-CA4E0812BAB6}"/>
              </a:ext>
            </a:extLst>
          </p:cNvPr>
          <p:cNvSpPr>
            <a:spLocks noGrp="1"/>
          </p:cNvSpPr>
          <p:nvPr>
            <p:ph type="sldNum" sz="quarter" idx="12"/>
          </p:nvPr>
        </p:nvSpPr>
        <p:spPr/>
        <p:txBody>
          <a:bodyPr/>
          <a:lstStyle/>
          <a:p>
            <a:fld id="{A516359E-6E63-4699-A572-807BC0B53FE6}" type="slidenum">
              <a:rPr lang="nl-NL" smtClean="0"/>
              <a:t>‹#›</a:t>
            </a:fld>
            <a:endParaRPr lang="nl-NL"/>
          </a:p>
        </p:txBody>
      </p:sp>
    </p:spTree>
    <p:extLst>
      <p:ext uri="{BB962C8B-B14F-4D97-AF65-F5344CB8AC3E}">
        <p14:creationId xmlns:p14="http://schemas.microsoft.com/office/powerpoint/2010/main" val="2076194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_right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552418" y="692150"/>
            <a:ext cx="5038758" cy="1314450"/>
          </a:xfrm>
        </p:spPr>
        <p:txBody>
          <a:bodyPr anchor="t"/>
          <a:lstStyle/>
          <a:p>
            <a:r>
              <a:rPr lang="en-US" noProof="0"/>
              <a:t>Click to edit Master title style</a:t>
            </a:r>
            <a:endParaRPr lang="en-GB" noProof="0" dirty="0"/>
          </a:p>
        </p:txBody>
      </p:sp>
      <p:grpSp>
        <p:nvGrpSpPr>
          <p:cNvPr id="5" name="Group 4">
            <a:extLst>
              <a:ext uri="{FF2B5EF4-FFF2-40B4-BE49-F238E27FC236}">
                <a16:creationId xmlns:a16="http://schemas.microsoft.com/office/drawing/2014/main" id="{6FC5071E-DEB1-5349-80F8-FD30600D1A4F}"/>
              </a:ext>
            </a:extLst>
          </p:cNvPr>
          <p:cNvGrpSpPr/>
          <p:nvPr userDrawn="1"/>
        </p:nvGrpSpPr>
        <p:grpSpPr>
          <a:xfrm>
            <a:off x="11496600" y="332656"/>
            <a:ext cx="407011" cy="348834"/>
            <a:chOff x="11496600" y="332656"/>
            <a:chExt cx="407011" cy="348834"/>
          </a:xfrm>
        </p:grpSpPr>
        <p:sp>
          <p:nvSpPr>
            <p:cNvPr id="9" name="Shape">
              <a:extLst>
                <a:ext uri="{FF2B5EF4-FFF2-40B4-BE49-F238E27FC236}">
                  <a16:creationId xmlns:a16="http://schemas.microsoft.com/office/drawing/2014/main" id="{2CE958C3-F4D3-E843-A6D4-76DFB2C4A023}"/>
                </a:ext>
              </a:extLst>
            </p:cNvPr>
            <p:cNvSpPr/>
            <p:nvPr userDrawn="1"/>
          </p:nvSpPr>
          <p:spPr>
            <a:xfrm>
              <a:off x="11612917" y="332656"/>
              <a:ext cx="58111" cy="1452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0" name="Shape">
              <a:extLst>
                <a:ext uri="{FF2B5EF4-FFF2-40B4-BE49-F238E27FC236}">
                  <a16:creationId xmlns:a16="http://schemas.microsoft.com/office/drawing/2014/main" id="{50EE41ED-CA76-C74A-8CAC-C076B914ED93}"/>
                </a:ext>
              </a:extLst>
            </p:cNvPr>
            <p:cNvSpPr/>
            <p:nvPr userDrawn="1"/>
          </p:nvSpPr>
          <p:spPr>
            <a:xfrm>
              <a:off x="11612917" y="536212"/>
              <a:ext cx="58111" cy="1452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1" name="Shape">
              <a:extLst>
                <a:ext uri="{FF2B5EF4-FFF2-40B4-BE49-F238E27FC236}">
                  <a16:creationId xmlns:a16="http://schemas.microsoft.com/office/drawing/2014/main" id="{F31FC9A2-F74A-1440-9A97-A7C3850470E9}"/>
                </a:ext>
              </a:extLst>
            </p:cNvPr>
            <p:cNvSpPr/>
            <p:nvPr userDrawn="1"/>
          </p:nvSpPr>
          <p:spPr>
            <a:xfrm>
              <a:off x="11496600" y="332656"/>
              <a:ext cx="58111" cy="3486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2" name="Shape">
              <a:extLst>
                <a:ext uri="{FF2B5EF4-FFF2-40B4-BE49-F238E27FC236}">
                  <a16:creationId xmlns:a16="http://schemas.microsoft.com/office/drawing/2014/main" id="{5602B6CB-0F5B-6444-9846-E680D97AFF53}"/>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tx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grpSp>
      <p:sp>
        <p:nvSpPr>
          <p:cNvPr id="7" name="Picture Placeholder 6">
            <a:extLst>
              <a:ext uri="{FF2B5EF4-FFF2-40B4-BE49-F238E27FC236}">
                <a16:creationId xmlns:a16="http://schemas.microsoft.com/office/drawing/2014/main" id="{99138128-17AB-854A-87C5-474124C4B4CA}"/>
              </a:ext>
            </a:extLst>
          </p:cNvPr>
          <p:cNvSpPr>
            <a:spLocks noGrp="1"/>
          </p:cNvSpPr>
          <p:nvPr>
            <p:ph type="pic" sz="quarter" idx="10"/>
          </p:nvPr>
        </p:nvSpPr>
        <p:spPr>
          <a:xfrm>
            <a:off x="6096000" y="0"/>
            <a:ext cx="6096000" cy="6858000"/>
          </a:xfrm>
          <a:solidFill>
            <a:schemeClr val="bg2"/>
          </a:solidFill>
        </p:spPr>
        <p:txBody>
          <a:bodyPr/>
          <a:lstStyle/>
          <a:p>
            <a:r>
              <a:rPr lang="en-US" noProof="0"/>
              <a:t>Click icon to add picture</a:t>
            </a:r>
            <a:endParaRPr lang="en-GB" noProof="0" dirty="0"/>
          </a:p>
        </p:txBody>
      </p:sp>
      <p:sp>
        <p:nvSpPr>
          <p:cNvPr id="13" name="Text Placeholder 12">
            <a:extLst>
              <a:ext uri="{FF2B5EF4-FFF2-40B4-BE49-F238E27FC236}">
                <a16:creationId xmlns:a16="http://schemas.microsoft.com/office/drawing/2014/main" id="{430FADE4-92C6-9246-81A9-6C011B4915DF}"/>
              </a:ext>
            </a:extLst>
          </p:cNvPr>
          <p:cNvSpPr>
            <a:spLocks noGrp="1"/>
          </p:cNvSpPr>
          <p:nvPr>
            <p:ph type="body" sz="quarter" idx="11"/>
          </p:nvPr>
        </p:nvSpPr>
        <p:spPr>
          <a:xfrm>
            <a:off x="550863" y="2349500"/>
            <a:ext cx="5040312" cy="4103688"/>
          </a:xfrm>
        </p:spPr>
        <p:txBody>
          <a:bodyPr/>
          <a:lstStyle/>
          <a:p>
            <a:pPr lvl="0"/>
            <a:r>
              <a:rPr lang="en-US" noProof="0"/>
              <a:t>Click to edit Master text styles</a:t>
            </a:r>
          </a:p>
        </p:txBody>
      </p:sp>
      <p:sp>
        <p:nvSpPr>
          <p:cNvPr id="3" name="Tijdelijke aanduiding voor datum 2">
            <a:extLst>
              <a:ext uri="{FF2B5EF4-FFF2-40B4-BE49-F238E27FC236}">
                <a16:creationId xmlns:a16="http://schemas.microsoft.com/office/drawing/2014/main" id="{753B78A0-FC1E-0141-B817-97FE1F17C6EA}"/>
              </a:ext>
            </a:extLst>
          </p:cNvPr>
          <p:cNvSpPr>
            <a:spLocks noGrp="1"/>
          </p:cNvSpPr>
          <p:nvPr>
            <p:ph type="dt" sz="half" idx="12"/>
          </p:nvPr>
        </p:nvSpPr>
        <p:spPr/>
        <p:txBody>
          <a:bodyPr/>
          <a:lstStyle/>
          <a:p>
            <a:fld id="{4A369F20-5A1E-CC44-873E-D80EDC31D704}" type="datetime1">
              <a:rPr lang="nl-NL" noProof="0" smtClean="0"/>
              <a:t>4-2-2024</a:t>
            </a:fld>
            <a:endParaRPr lang="en-GB" noProof="0" dirty="0"/>
          </a:p>
        </p:txBody>
      </p:sp>
      <p:sp>
        <p:nvSpPr>
          <p:cNvPr id="4" name="Tijdelijke aanduiding voor voettekst 3">
            <a:extLst>
              <a:ext uri="{FF2B5EF4-FFF2-40B4-BE49-F238E27FC236}">
                <a16:creationId xmlns:a16="http://schemas.microsoft.com/office/drawing/2014/main" id="{8CE54B19-EE2B-4846-A5C8-74DE37E7ECE4}"/>
              </a:ext>
            </a:extLst>
          </p:cNvPr>
          <p:cNvSpPr>
            <a:spLocks noGrp="1"/>
          </p:cNvSpPr>
          <p:nvPr>
            <p:ph type="ftr" sz="quarter" idx="13"/>
          </p:nvPr>
        </p:nvSpPr>
        <p:spPr/>
        <p:txBody>
          <a:bodyPr/>
          <a:lstStyle/>
          <a:p>
            <a:r>
              <a:rPr lang="en-GB" noProof="0" dirty="0"/>
              <a:t>NAAM PRESENTATIE</a:t>
            </a:r>
          </a:p>
        </p:txBody>
      </p:sp>
      <p:sp>
        <p:nvSpPr>
          <p:cNvPr id="6" name="Tijdelijke aanduiding voor dianummer 5">
            <a:extLst>
              <a:ext uri="{FF2B5EF4-FFF2-40B4-BE49-F238E27FC236}">
                <a16:creationId xmlns:a16="http://schemas.microsoft.com/office/drawing/2014/main" id="{41590203-F9A0-5549-A201-0A9C895BAB5A}"/>
              </a:ext>
            </a:extLst>
          </p:cNvPr>
          <p:cNvSpPr>
            <a:spLocks noGrp="1"/>
          </p:cNvSpPr>
          <p:nvPr>
            <p:ph type="sldNum" sz="quarter" idx="14"/>
          </p:nvPr>
        </p:nvSpPr>
        <p:spPr/>
        <p:txBody>
          <a:bodyPr/>
          <a:lstStyle/>
          <a:p>
            <a:fld id="{EC1B0D69-B8A6-8744-9E7E-380CD2AD97F8}" type="slidenum">
              <a:rPr lang="en-GB" noProof="0" smtClean="0"/>
              <a:pPr/>
              <a:t>‹#›</a:t>
            </a:fld>
            <a:endParaRPr lang="en-GB" noProof="0"/>
          </a:p>
        </p:txBody>
      </p:sp>
    </p:spTree>
    <p:extLst>
      <p:ext uri="{BB962C8B-B14F-4D97-AF65-F5344CB8AC3E}">
        <p14:creationId xmlns:p14="http://schemas.microsoft.com/office/powerpoint/2010/main" val="175194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_collage_right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550863" y="692150"/>
            <a:ext cx="5033504" cy="1314450"/>
          </a:xfrm>
        </p:spPr>
        <p:txBody>
          <a:bodyPr anchor="t"/>
          <a:lstStyle/>
          <a:p>
            <a:r>
              <a:rPr lang="en-US" noProof="0"/>
              <a:t>Click to edit Master title style</a:t>
            </a:r>
          </a:p>
        </p:txBody>
      </p:sp>
      <p:sp>
        <p:nvSpPr>
          <p:cNvPr id="8" name="Picture Placeholder 7">
            <a:extLst>
              <a:ext uri="{FF2B5EF4-FFF2-40B4-BE49-F238E27FC236}">
                <a16:creationId xmlns:a16="http://schemas.microsoft.com/office/drawing/2014/main" id="{4DDF8DD8-B4BE-884D-9348-A13EF7B82518}"/>
              </a:ext>
            </a:extLst>
          </p:cNvPr>
          <p:cNvSpPr>
            <a:spLocks noGrp="1"/>
          </p:cNvSpPr>
          <p:nvPr>
            <p:ph type="pic" sz="quarter" idx="10"/>
          </p:nvPr>
        </p:nvSpPr>
        <p:spPr>
          <a:xfrm>
            <a:off x="6096000" y="908720"/>
            <a:ext cx="5545138" cy="2520280"/>
          </a:xfrm>
          <a:solidFill>
            <a:schemeClr val="bg2"/>
          </a:solidFill>
          <a:ln>
            <a:noFill/>
          </a:ln>
        </p:spPr>
        <p:txBody>
          <a:bodyPr/>
          <a:lstStyle/>
          <a:p>
            <a:r>
              <a:rPr lang="en-US" noProof="0"/>
              <a:t>Click icon to add picture</a:t>
            </a:r>
          </a:p>
        </p:txBody>
      </p:sp>
      <p:sp>
        <p:nvSpPr>
          <p:cNvPr id="13" name="Picture Placeholder 7">
            <a:extLst>
              <a:ext uri="{FF2B5EF4-FFF2-40B4-BE49-F238E27FC236}">
                <a16:creationId xmlns:a16="http://schemas.microsoft.com/office/drawing/2014/main" id="{907CF019-3479-9447-B7A3-3BB1574D729C}"/>
              </a:ext>
            </a:extLst>
          </p:cNvPr>
          <p:cNvSpPr>
            <a:spLocks noGrp="1"/>
          </p:cNvSpPr>
          <p:nvPr>
            <p:ph type="pic" sz="quarter" idx="11"/>
          </p:nvPr>
        </p:nvSpPr>
        <p:spPr>
          <a:xfrm>
            <a:off x="6096000" y="3501008"/>
            <a:ext cx="2736000" cy="2664000"/>
          </a:xfrm>
          <a:solidFill>
            <a:schemeClr val="bg2"/>
          </a:solidFill>
          <a:ln>
            <a:noFill/>
          </a:ln>
        </p:spPr>
        <p:txBody>
          <a:bodyPr/>
          <a:lstStyle/>
          <a:p>
            <a:r>
              <a:rPr lang="en-US" noProof="0"/>
              <a:t>Click icon to add picture</a:t>
            </a:r>
          </a:p>
        </p:txBody>
      </p:sp>
      <p:sp>
        <p:nvSpPr>
          <p:cNvPr id="14" name="Picture Placeholder 7">
            <a:extLst>
              <a:ext uri="{FF2B5EF4-FFF2-40B4-BE49-F238E27FC236}">
                <a16:creationId xmlns:a16="http://schemas.microsoft.com/office/drawing/2014/main" id="{6F3DD345-C10C-C149-9489-9D9A51AEECD0}"/>
              </a:ext>
            </a:extLst>
          </p:cNvPr>
          <p:cNvSpPr>
            <a:spLocks noGrp="1"/>
          </p:cNvSpPr>
          <p:nvPr>
            <p:ph type="pic" sz="quarter" idx="12"/>
          </p:nvPr>
        </p:nvSpPr>
        <p:spPr>
          <a:xfrm>
            <a:off x="8908943" y="3501008"/>
            <a:ext cx="2736304" cy="2664000"/>
          </a:xfrm>
          <a:solidFill>
            <a:schemeClr val="bg2"/>
          </a:solidFill>
          <a:ln>
            <a:noFill/>
          </a:ln>
        </p:spPr>
        <p:txBody>
          <a:bodyPr/>
          <a:lstStyle/>
          <a:p>
            <a:r>
              <a:rPr lang="en-US" noProof="0"/>
              <a:t>Click icon to add picture</a:t>
            </a:r>
          </a:p>
        </p:txBody>
      </p:sp>
      <p:sp>
        <p:nvSpPr>
          <p:cNvPr id="16" name="Text Placeholder 15">
            <a:extLst>
              <a:ext uri="{FF2B5EF4-FFF2-40B4-BE49-F238E27FC236}">
                <a16:creationId xmlns:a16="http://schemas.microsoft.com/office/drawing/2014/main" id="{547322C9-DDCC-2147-8AFD-E3A0DC5404FE}"/>
              </a:ext>
            </a:extLst>
          </p:cNvPr>
          <p:cNvSpPr>
            <a:spLocks noGrp="1"/>
          </p:cNvSpPr>
          <p:nvPr>
            <p:ph type="body" sz="quarter" idx="13"/>
          </p:nvPr>
        </p:nvSpPr>
        <p:spPr>
          <a:xfrm>
            <a:off x="550863" y="2349500"/>
            <a:ext cx="5040312" cy="4103688"/>
          </a:xfrm>
        </p:spPr>
        <p:txBody>
          <a:bodyPr/>
          <a:lstStyle/>
          <a:p>
            <a:pPr lvl="0"/>
            <a:r>
              <a:rPr lang="en-US" noProof="0"/>
              <a:t>Click to edit Master text styles</a:t>
            </a:r>
          </a:p>
        </p:txBody>
      </p:sp>
      <p:sp>
        <p:nvSpPr>
          <p:cNvPr id="3" name="Tijdelijke aanduiding voor datum 2">
            <a:extLst>
              <a:ext uri="{FF2B5EF4-FFF2-40B4-BE49-F238E27FC236}">
                <a16:creationId xmlns:a16="http://schemas.microsoft.com/office/drawing/2014/main" id="{23743E62-9109-A44A-99B2-C4E637F5CC7F}"/>
              </a:ext>
            </a:extLst>
          </p:cNvPr>
          <p:cNvSpPr>
            <a:spLocks noGrp="1"/>
          </p:cNvSpPr>
          <p:nvPr>
            <p:ph type="dt" sz="half" idx="14"/>
          </p:nvPr>
        </p:nvSpPr>
        <p:spPr/>
        <p:txBody>
          <a:bodyPr/>
          <a:lstStyle/>
          <a:p>
            <a:fld id="{EECECA24-D9F2-6B42-BC4E-A928EE3BB1C9}" type="datetime1">
              <a:rPr lang="nl-NL" noProof="0" smtClean="0"/>
              <a:t>4-2-2024</a:t>
            </a:fld>
            <a:endParaRPr lang="en-US" noProof="0"/>
          </a:p>
        </p:txBody>
      </p:sp>
      <p:sp>
        <p:nvSpPr>
          <p:cNvPr id="4" name="Tijdelijke aanduiding voor voettekst 3">
            <a:extLst>
              <a:ext uri="{FF2B5EF4-FFF2-40B4-BE49-F238E27FC236}">
                <a16:creationId xmlns:a16="http://schemas.microsoft.com/office/drawing/2014/main" id="{497F21C7-50D3-CD45-88ED-579D6E082AC6}"/>
              </a:ext>
            </a:extLst>
          </p:cNvPr>
          <p:cNvSpPr>
            <a:spLocks noGrp="1"/>
          </p:cNvSpPr>
          <p:nvPr>
            <p:ph type="ftr" sz="quarter" idx="15"/>
          </p:nvPr>
        </p:nvSpPr>
        <p:spPr/>
        <p:txBody>
          <a:bodyPr/>
          <a:lstStyle/>
          <a:p>
            <a:r>
              <a:rPr lang="en-US" noProof="0"/>
              <a:t>NAAM PRESENTATIE</a:t>
            </a:r>
          </a:p>
        </p:txBody>
      </p:sp>
      <p:sp>
        <p:nvSpPr>
          <p:cNvPr id="5" name="Tijdelijke aanduiding voor dianummer 4">
            <a:extLst>
              <a:ext uri="{FF2B5EF4-FFF2-40B4-BE49-F238E27FC236}">
                <a16:creationId xmlns:a16="http://schemas.microsoft.com/office/drawing/2014/main" id="{8EF93A16-95D0-E04A-A711-60716068B8A0}"/>
              </a:ext>
            </a:extLst>
          </p:cNvPr>
          <p:cNvSpPr>
            <a:spLocks noGrp="1"/>
          </p:cNvSpPr>
          <p:nvPr>
            <p:ph type="sldNum" sz="quarter" idx="16"/>
          </p:nvPr>
        </p:nvSpPr>
        <p:spPr/>
        <p:txBody>
          <a:bodyPr/>
          <a:lstStyle/>
          <a:p>
            <a:fld id="{EC1B0D69-B8A6-8744-9E7E-380CD2AD97F8}" type="slidenum">
              <a:rPr lang="en-US" noProof="0" smtClean="0"/>
              <a:pPr/>
              <a:t>‹#›</a:t>
            </a:fld>
            <a:endParaRPr lang="en-US" noProof="0"/>
          </a:p>
        </p:txBody>
      </p:sp>
    </p:spTree>
    <p:extLst>
      <p:ext uri="{BB962C8B-B14F-4D97-AF65-F5344CB8AC3E}">
        <p14:creationId xmlns:p14="http://schemas.microsoft.com/office/powerpoint/2010/main" val="362503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6F0D-009B-7542-AC3B-814A02441073}"/>
              </a:ext>
            </a:extLst>
          </p:cNvPr>
          <p:cNvSpPr>
            <a:spLocks noGrp="1"/>
          </p:cNvSpPr>
          <p:nvPr>
            <p:ph type="title" hasCustomPrompt="1"/>
          </p:nvPr>
        </p:nvSpPr>
        <p:spPr>
          <a:xfrm>
            <a:off x="550862" y="3123957"/>
            <a:ext cx="11090275" cy="2088232"/>
          </a:xfrm>
        </p:spPr>
        <p:txBody>
          <a:bodyPr anchor="t">
            <a:noAutofit/>
          </a:bodyPr>
          <a:lstStyle>
            <a:lvl1pPr>
              <a:lnSpc>
                <a:spcPct val="100000"/>
              </a:lnSpc>
              <a:defRPr>
                <a:solidFill>
                  <a:schemeClr val="bg1"/>
                </a:solidFill>
              </a:defRPr>
            </a:lvl1pPr>
          </a:lstStyle>
          <a:p>
            <a:r>
              <a:rPr lang="en-GB" noProof="0"/>
              <a:t>Click to edit Master </a:t>
            </a:r>
            <a:br>
              <a:rPr lang="en-GB" noProof="0"/>
            </a:br>
            <a:r>
              <a:rPr lang="en-GB" noProof="0"/>
              <a:t>title style</a:t>
            </a:r>
          </a:p>
        </p:txBody>
      </p:sp>
      <p:sp>
        <p:nvSpPr>
          <p:cNvPr id="14" name="Text Placeholder 13">
            <a:extLst>
              <a:ext uri="{FF2B5EF4-FFF2-40B4-BE49-F238E27FC236}">
                <a16:creationId xmlns:a16="http://schemas.microsoft.com/office/drawing/2014/main" id="{FA7084ED-CEC5-CB4D-B500-E23F297B17AF}"/>
              </a:ext>
            </a:extLst>
          </p:cNvPr>
          <p:cNvSpPr>
            <a:spLocks noGrp="1"/>
          </p:cNvSpPr>
          <p:nvPr>
            <p:ph type="body" sz="quarter" idx="10" hasCustomPrompt="1"/>
          </p:nvPr>
        </p:nvSpPr>
        <p:spPr>
          <a:xfrm>
            <a:off x="550862" y="2311874"/>
            <a:ext cx="839117" cy="935037"/>
          </a:xfrm>
        </p:spPr>
        <p:txBody>
          <a:bodyPr>
            <a:normAutofit/>
          </a:bodyPr>
          <a:lstStyle>
            <a:lvl1pPr>
              <a:defRPr sz="5500" b="1" i="0">
                <a:solidFill>
                  <a:schemeClr val="bg1"/>
                </a:solidFill>
                <a:latin typeface="Arial Black" panose="020B0604020202020204" pitchFamily="34" charset="0"/>
              </a:defRPr>
            </a:lvl1pPr>
          </a:lstStyle>
          <a:p>
            <a:pPr lvl="0"/>
            <a:r>
              <a:rPr lang="en-GB" noProof="0"/>
              <a:t>#.</a:t>
            </a:r>
          </a:p>
        </p:txBody>
      </p:sp>
      <p:grpSp>
        <p:nvGrpSpPr>
          <p:cNvPr id="3" name="Group 2">
            <a:extLst>
              <a:ext uri="{FF2B5EF4-FFF2-40B4-BE49-F238E27FC236}">
                <a16:creationId xmlns:a16="http://schemas.microsoft.com/office/drawing/2014/main" id="{421407A2-ACB2-1A4B-A926-592ED553CA80}"/>
              </a:ext>
            </a:extLst>
          </p:cNvPr>
          <p:cNvGrpSpPr/>
          <p:nvPr userDrawn="1"/>
        </p:nvGrpSpPr>
        <p:grpSpPr>
          <a:xfrm>
            <a:off x="11496599" y="332656"/>
            <a:ext cx="407012" cy="348834"/>
            <a:chOff x="11496599" y="332656"/>
            <a:chExt cx="407012" cy="348834"/>
          </a:xfrm>
        </p:grpSpPr>
        <p:sp>
          <p:nvSpPr>
            <p:cNvPr id="10" name="Freeform 9">
              <a:extLst>
                <a:ext uri="{FF2B5EF4-FFF2-40B4-BE49-F238E27FC236}">
                  <a16:creationId xmlns:a16="http://schemas.microsoft.com/office/drawing/2014/main" id="{B02F11E3-5EA0-394F-95B0-271DC53A7ACE}"/>
                </a:ext>
              </a:extLst>
            </p:cNvPr>
            <p:cNvSpPr/>
            <p:nvPr userDrawn="1"/>
          </p:nvSpPr>
          <p:spPr>
            <a:xfrm>
              <a:off x="11496599" y="332656"/>
              <a:ext cx="174428" cy="348834"/>
            </a:xfrm>
            <a:custGeom>
              <a:avLst/>
              <a:gdLst>
                <a:gd name="connsiteX0" fmla="*/ 116317 w 174428"/>
                <a:gd name="connsiteY0" fmla="*/ 203556 h 348834"/>
                <a:gd name="connsiteX1" fmla="*/ 174428 w 174428"/>
                <a:gd name="connsiteY1" fmla="*/ 203556 h 348834"/>
                <a:gd name="connsiteX2" fmla="*/ 174428 w 174428"/>
                <a:gd name="connsiteY2" fmla="*/ 348834 h 348834"/>
                <a:gd name="connsiteX3" fmla="*/ 116317 w 174428"/>
                <a:gd name="connsiteY3" fmla="*/ 348834 h 348834"/>
                <a:gd name="connsiteX4" fmla="*/ 116317 w 174428"/>
                <a:gd name="connsiteY4" fmla="*/ 203556 h 348834"/>
                <a:gd name="connsiteX5" fmla="*/ 116317 w 174428"/>
                <a:gd name="connsiteY5" fmla="*/ 0 h 348834"/>
                <a:gd name="connsiteX6" fmla="*/ 174428 w 174428"/>
                <a:gd name="connsiteY6" fmla="*/ 0 h 348834"/>
                <a:gd name="connsiteX7" fmla="*/ 174428 w 174428"/>
                <a:gd name="connsiteY7" fmla="*/ 145264 h 348834"/>
                <a:gd name="connsiteX8" fmla="*/ 116317 w 174428"/>
                <a:gd name="connsiteY8" fmla="*/ 145264 h 348834"/>
                <a:gd name="connsiteX9" fmla="*/ 116317 w 174428"/>
                <a:gd name="connsiteY9" fmla="*/ 0 h 348834"/>
                <a:gd name="connsiteX10" fmla="*/ 0 w 174428"/>
                <a:gd name="connsiteY10" fmla="*/ 0 h 348834"/>
                <a:gd name="connsiteX11" fmla="*/ 58111 w 174428"/>
                <a:gd name="connsiteY11" fmla="*/ 0 h 348834"/>
                <a:gd name="connsiteX12" fmla="*/ 58111 w 174428"/>
                <a:gd name="connsiteY12" fmla="*/ 348668 h 348834"/>
                <a:gd name="connsiteX13" fmla="*/ 0 w 174428"/>
                <a:gd name="connsiteY13" fmla="*/ 348668 h 348834"/>
                <a:gd name="connsiteX14" fmla="*/ 0 w 174428"/>
                <a:gd name="connsiteY14" fmla="*/ 0 h 3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428" h="348834">
                  <a:moveTo>
                    <a:pt x="116317" y="203556"/>
                  </a:moveTo>
                  <a:lnTo>
                    <a:pt x="174428" y="203556"/>
                  </a:lnTo>
                  <a:lnTo>
                    <a:pt x="174428" y="348834"/>
                  </a:lnTo>
                  <a:lnTo>
                    <a:pt x="116317" y="348834"/>
                  </a:lnTo>
                  <a:cubicBezTo>
                    <a:pt x="116317" y="348834"/>
                    <a:pt x="116317" y="203556"/>
                    <a:pt x="116317" y="203556"/>
                  </a:cubicBezTo>
                  <a:close/>
                  <a:moveTo>
                    <a:pt x="116317" y="0"/>
                  </a:moveTo>
                  <a:lnTo>
                    <a:pt x="174428" y="0"/>
                  </a:lnTo>
                  <a:lnTo>
                    <a:pt x="174428" y="145264"/>
                  </a:lnTo>
                  <a:lnTo>
                    <a:pt x="116317" y="145264"/>
                  </a:lnTo>
                  <a:cubicBezTo>
                    <a:pt x="116317" y="145264"/>
                    <a:pt x="116317" y="0"/>
                    <a:pt x="116317" y="0"/>
                  </a:cubicBezTo>
                  <a:close/>
                  <a:moveTo>
                    <a:pt x="0" y="0"/>
                  </a:moveTo>
                  <a:lnTo>
                    <a:pt x="58111" y="0"/>
                  </a:lnTo>
                  <a:lnTo>
                    <a:pt x="58111" y="348668"/>
                  </a:lnTo>
                  <a:lnTo>
                    <a:pt x="0" y="348668"/>
                  </a:lnTo>
                  <a:cubicBezTo>
                    <a:pt x="0" y="348668"/>
                    <a:pt x="0" y="0"/>
                    <a:pt x="0" y="0"/>
                  </a:cubicBezTo>
                  <a:close/>
                </a:path>
              </a:pathLst>
            </a:custGeom>
            <a:solidFill>
              <a:srgbClr val="8AD0F7"/>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8" name="Shape">
              <a:extLst>
                <a:ext uri="{FF2B5EF4-FFF2-40B4-BE49-F238E27FC236}">
                  <a16:creationId xmlns:a16="http://schemas.microsoft.com/office/drawing/2014/main" id="{9CD90432-ABB1-434E-AFBF-C7B827606D72}"/>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rgbClr val="FFFFFF"/>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grpSp>
    </p:spTree>
    <p:extLst>
      <p:ext uri="{BB962C8B-B14F-4D97-AF65-F5344CB8AC3E}">
        <p14:creationId xmlns:p14="http://schemas.microsoft.com/office/powerpoint/2010/main" val="357891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pter blu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6F0D-009B-7542-AC3B-814A02441073}"/>
              </a:ext>
            </a:extLst>
          </p:cNvPr>
          <p:cNvSpPr>
            <a:spLocks noGrp="1"/>
          </p:cNvSpPr>
          <p:nvPr>
            <p:ph type="title" hasCustomPrompt="1"/>
          </p:nvPr>
        </p:nvSpPr>
        <p:spPr>
          <a:xfrm>
            <a:off x="550862" y="3123957"/>
            <a:ext cx="11090275" cy="2088232"/>
          </a:xfrm>
        </p:spPr>
        <p:txBody>
          <a:bodyPr anchor="t">
            <a:noAutofit/>
          </a:bodyPr>
          <a:lstStyle>
            <a:lvl1pPr>
              <a:lnSpc>
                <a:spcPct val="100000"/>
              </a:lnSpc>
              <a:defRPr>
                <a:solidFill>
                  <a:schemeClr val="bg1"/>
                </a:solidFill>
              </a:defRPr>
            </a:lvl1pPr>
          </a:lstStyle>
          <a:p>
            <a:r>
              <a:rPr lang="nl-NL" dirty="0"/>
              <a:t>Klik om stijl te bewerken</a:t>
            </a:r>
            <a:endParaRPr lang="nl-NL" noProof="0" dirty="0"/>
          </a:p>
        </p:txBody>
      </p:sp>
      <p:sp>
        <p:nvSpPr>
          <p:cNvPr id="14" name="Text Placeholder 13">
            <a:extLst>
              <a:ext uri="{FF2B5EF4-FFF2-40B4-BE49-F238E27FC236}">
                <a16:creationId xmlns:a16="http://schemas.microsoft.com/office/drawing/2014/main" id="{FA7084ED-CEC5-CB4D-B500-E23F297B17AF}"/>
              </a:ext>
            </a:extLst>
          </p:cNvPr>
          <p:cNvSpPr>
            <a:spLocks noGrp="1"/>
          </p:cNvSpPr>
          <p:nvPr>
            <p:ph type="body" sz="quarter" idx="10" hasCustomPrompt="1"/>
          </p:nvPr>
        </p:nvSpPr>
        <p:spPr>
          <a:xfrm>
            <a:off x="550862" y="2311874"/>
            <a:ext cx="839117" cy="935037"/>
          </a:xfrm>
        </p:spPr>
        <p:txBody>
          <a:bodyPr>
            <a:normAutofit/>
          </a:bodyPr>
          <a:lstStyle>
            <a:lvl1pPr>
              <a:defRPr sz="5500" b="1" i="0">
                <a:solidFill>
                  <a:schemeClr val="bg1"/>
                </a:solidFill>
                <a:latin typeface="Arial Black" panose="020B0604020202020204" pitchFamily="34" charset="0"/>
              </a:defRPr>
            </a:lvl1pPr>
          </a:lstStyle>
          <a:p>
            <a:pPr lvl="0"/>
            <a:r>
              <a:rPr lang="nl-NL" noProof="0" dirty="0"/>
              <a:t>#.</a:t>
            </a:r>
          </a:p>
        </p:txBody>
      </p:sp>
      <p:grpSp>
        <p:nvGrpSpPr>
          <p:cNvPr id="3" name="Group 2">
            <a:extLst>
              <a:ext uri="{FF2B5EF4-FFF2-40B4-BE49-F238E27FC236}">
                <a16:creationId xmlns:a16="http://schemas.microsoft.com/office/drawing/2014/main" id="{421407A2-ACB2-1A4B-A926-592ED553CA80}"/>
              </a:ext>
            </a:extLst>
          </p:cNvPr>
          <p:cNvGrpSpPr/>
          <p:nvPr userDrawn="1"/>
        </p:nvGrpSpPr>
        <p:grpSpPr>
          <a:xfrm>
            <a:off x="11496599" y="332656"/>
            <a:ext cx="407012" cy="348834"/>
            <a:chOff x="11496599" y="332656"/>
            <a:chExt cx="407012" cy="348834"/>
          </a:xfrm>
        </p:grpSpPr>
        <p:sp>
          <p:nvSpPr>
            <p:cNvPr id="10" name="Freeform 9">
              <a:extLst>
                <a:ext uri="{FF2B5EF4-FFF2-40B4-BE49-F238E27FC236}">
                  <a16:creationId xmlns:a16="http://schemas.microsoft.com/office/drawing/2014/main" id="{B02F11E3-5EA0-394F-95B0-271DC53A7ACE}"/>
                </a:ext>
              </a:extLst>
            </p:cNvPr>
            <p:cNvSpPr/>
            <p:nvPr userDrawn="1"/>
          </p:nvSpPr>
          <p:spPr>
            <a:xfrm>
              <a:off x="11496599" y="332656"/>
              <a:ext cx="174428" cy="348834"/>
            </a:xfrm>
            <a:custGeom>
              <a:avLst/>
              <a:gdLst>
                <a:gd name="connsiteX0" fmla="*/ 116317 w 174428"/>
                <a:gd name="connsiteY0" fmla="*/ 203556 h 348834"/>
                <a:gd name="connsiteX1" fmla="*/ 174428 w 174428"/>
                <a:gd name="connsiteY1" fmla="*/ 203556 h 348834"/>
                <a:gd name="connsiteX2" fmla="*/ 174428 w 174428"/>
                <a:gd name="connsiteY2" fmla="*/ 348834 h 348834"/>
                <a:gd name="connsiteX3" fmla="*/ 116317 w 174428"/>
                <a:gd name="connsiteY3" fmla="*/ 348834 h 348834"/>
                <a:gd name="connsiteX4" fmla="*/ 116317 w 174428"/>
                <a:gd name="connsiteY4" fmla="*/ 203556 h 348834"/>
                <a:gd name="connsiteX5" fmla="*/ 116317 w 174428"/>
                <a:gd name="connsiteY5" fmla="*/ 0 h 348834"/>
                <a:gd name="connsiteX6" fmla="*/ 174428 w 174428"/>
                <a:gd name="connsiteY6" fmla="*/ 0 h 348834"/>
                <a:gd name="connsiteX7" fmla="*/ 174428 w 174428"/>
                <a:gd name="connsiteY7" fmla="*/ 145264 h 348834"/>
                <a:gd name="connsiteX8" fmla="*/ 116317 w 174428"/>
                <a:gd name="connsiteY8" fmla="*/ 145264 h 348834"/>
                <a:gd name="connsiteX9" fmla="*/ 116317 w 174428"/>
                <a:gd name="connsiteY9" fmla="*/ 0 h 348834"/>
                <a:gd name="connsiteX10" fmla="*/ 0 w 174428"/>
                <a:gd name="connsiteY10" fmla="*/ 0 h 348834"/>
                <a:gd name="connsiteX11" fmla="*/ 58111 w 174428"/>
                <a:gd name="connsiteY11" fmla="*/ 0 h 348834"/>
                <a:gd name="connsiteX12" fmla="*/ 58111 w 174428"/>
                <a:gd name="connsiteY12" fmla="*/ 348668 h 348834"/>
                <a:gd name="connsiteX13" fmla="*/ 0 w 174428"/>
                <a:gd name="connsiteY13" fmla="*/ 348668 h 348834"/>
                <a:gd name="connsiteX14" fmla="*/ 0 w 174428"/>
                <a:gd name="connsiteY14" fmla="*/ 0 h 3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428" h="348834">
                  <a:moveTo>
                    <a:pt x="116317" y="203556"/>
                  </a:moveTo>
                  <a:lnTo>
                    <a:pt x="174428" y="203556"/>
                  </a:lnTo>
                  <a:lnTo>
                    <a:pt x="174428" y="348834"/>
                  </a:lnTo>
                  <a:lnTo>
                    <a:pt x="116317" y="348834"/>
                  </a:lnTo>
                  <a:cubicBezTo>
                    <a:pt x="116317" y="348834"/>
                    <a:pt x="116317" y="203556"/>
                    <a:pt x="116317" y="203556"/>
                  </a:cubicBezTo>
                  <a:close/>
                  <a:moveTo>
                    <a:pt x="116317" y="0"/>
                  </a:moveTo>
                  <a:lnTo>
                    <a:pt x="174428" y="0"/>
                  </a:lnTo>
                  <a:lnTo>
                    <a:pt x="174428" y="145264"/>
                  </a:lnTo>
                  <a:lnTo>
                    <a:pt x="116317" y="145264"/>
                  </a:lnTo>
                  <a:cubicBezTo>
                    <a:pt x="116317" y="145264"/>
                    <a:pt x="116317" y="0"/>
                    <a:pt x="116317" y="0"/>
                  </a:cubicBezTo>
                  <a:close/>
                  <a:moveTo>
                    <a:pt x="0" y="0"/>
                  </a:moveTo>
                  <a:lnTo>
                    <a:pt x="58111" y="0"/>
                  </a:lnTo>
                  <a:lnTo>
                    <a:pt x="58111" y="348668"/>
                  </a:lnTo>
                  <a:lnTo>
                    <a:pt x="0" y="348668"/>
                  </a:lnTo>
                  <a:cubicBezTo>
                    <a:pt x="0" y="348668"/>
                    <a:pt x="0" y="0"/>
                    <a:pt x="0" y="0"/>
                  </a:cubicBezTo>
                  <a:close/>
                </a:path>
              </a:pathLst>
            </a:custGeom>
            <a:solidFill>
              <a:srgbClr val="8AD0F7"/>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b="0" i="0">
                <a:latin typeface="Arial" panose="020B0604020202020204" pitchFamily="34" charset="0"/>
              </a:endParaRPr>
            </a:p>
          </p:txBody>
        </p:sp>
        <p:sp>
          <p:nvSpPr>
            <p:cNvPr id="18" name="Shape">
              <a:extLst>
                <a:ext uri="{FF2B5EF4-FFF2-40B4-BE49-F238E27FC236}">
                  <a16:creationId xmlns:a16="http://schemas.microsoft.com/office/drawing/2014/main" id="{9CD90432-ABB1-434E-AFBF-C7B827606D72}"/>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rgbClr val="FFFFFF"/>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b="0" i="0">
                <a:latin typeface="Arial" panose="020B0604020202020204" pitchFamily="34" charset="0"/>
              </a:endParaRPr>
            </a:p>
          </p:txBody>
        </p:sp>
      </p:grpSp>
    </p:spTree>
    <p:extLst>
      <p:ext uri="{BB962C8B-B14F-4D97-AF65-F5344CB8AC3E}">
        <p14:creationId xmlns:p14="http://schemas.microsoft.com/office/powerpoint/2010/main" val="421181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6F0D-009B-7542-AC3B-814A02441073}"/>
              </a:ext>
            </a:extLst>
          </p:cNvPr>
          <p:cNvSpPr>
            <a:spLocks noGrp="1"/>
          </p:cNvSpPr>
          <p:nvPr>
            <p:ph type="title" hasCustomPrompt="1"/>
          </p:nvPr>
        </p:nvSpPr>
        <p:spPr>
          <a:xfrm>
            <a:off x="550862" y="3123957"/>
            <a:ext cx="11090275" cy="2088232"/>
          </a:xfrm>
        </p:spPr>
        <p:txBody>
          <a:bodyPr anchor="t">
            <a:noAutofit/>
          </a:bodyPr>
          <a:lstStyle>
            <a:lvl1pPr>
              <a:lnSpc>
                <a:spcPct val="100000"/>
              </a:lnSpc>
              <a:defRPr>
                <a:solidFill>
                  <a:schemeClr val="accent1"/>
                </a:solidFill>
              </a:defRPr>
            </a:lvl1pPr>
          </a:lstStyle>
          <a:p>
            <a:r>
              <a:rPr lang="en-GB" noProof="0"/>
              <a:t>Click to edit Master </a:t>
            </a:r>
            <a:br>
              <a:rPr lang="en-GB" noProof="0"/>
            </a:br>
            <a:r>
              <a:rPr lang="en-GB" noProof="0"/>
              <a:t>title style</a:t>
            </a:r>
          </a:p>
        </p:txBody>
      </p:sp>
      <p:sp>
        <p:nvSpPr>
          <p:cNvPr id="14" name="Text Placeholder 13">
            <a:extLst>
              <a:ext uri="{FF2B5EF4-FFF2-40B4-BE49-F238E27FC236}">
                <a16:creationId xmlns:a16="http://schemas.microsoft.com/office/drawing/2014/main" id="{FA7084ED-CEC5-CB4D-B500-E23F297B17AF}"/>
              </a:ext>
            </a:extLst>
          </p:cNvPr>
          <p:cNvSpPr>
            <a:spLocks noGrp="1"/>
          </p:cNvSpPr>
          <p:nvPr>
            <p:ph type="body" sz="quarter" idx="10" hasCustomPrompt="1"/>
          </p:nvPr>
        </p:nvSpPr>
        <p:spPr>
          <a:xfrm>
            <a:off x="550862" y="2311874"/>
            <a:ext cx="839117" cy="935037"/>
          </a:xfrm>
        </p:spPr>
        <p:txBody>
          <a:bodyPr>
            <a:normAutofit/>
          </a:bodyPr>
          <a:lstStyle>
            <a:lvl1pPr>
              <a:defRPr sz="5500" b="1" i="0">
                <a:solidFill>
                  <a:schemeClr val="accent1"/>
                </a:solidFill>
                <a:latin typeface="Arial Black" panose="020B0604020202020204" pitchFamily="34" charset="0"/>
              </a:defRPr>
            </a:lvl1pPr>
          </a:lstStyle>
          <a:p>
            <a:pPr lvl="0"/>
            <a:r>
              <a:rPr lang="en-GB" noProof="0"/>
              <a:t>#.</a:t>
            </a:r>
          </a:p>
        </p:txBody>
      </p:sp>
    </p:spTree>
    <p:extLst>
      <p:ext uri="{BB962C8B-B14F-4D97-AF65-F5344CB8AC3E}">
        <p14:creationId xmlns:p14="http://schemas.microsoft.com/office/powerpoint/2010/main" val="396069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pic colla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6F0D-009B-7542-AC3B-814A02441073}"/>
              </a:ext>
            </a:extLst>
          </p:cNvPr>
          <p:cNvSpPr>
            <a:spLocks noGrp="1"/>
          </p:cNvSpPr>
          <p:nvPr>
            <p:ph type="title" hasCustomPrompt="1"/>
          </p:nvPr>
        </p:nvSpPr>
        <p:spPr>
          <a:xfrm>
            <a:off x="550862" y="3123957"/>
            <a:ext cx="5040313" cy="2088232"/>
          </a:xfrm>
        </p:spPr>
        <p:txBody>
          <a:bodyPr anchor="t">
            <a:noAutofit/>
          </a:bodyPr>
          <a:lstStyle>
            <a:lvl1pPr>
              <a:lnSpc>
                <a:spcPct val="100000"/>
              </a:lnSpc>
              <a:defRPr>
                <a:solidFill>
                  <a:schemeClr val="bg1"/>
                </a:solidFill>
              </a:defRPr>
            </a:lvl1pPr>
          </a:lstStyle>
          <a:p>
            <a:r>
              <a:rPr lang="en-GB" noProof="0" dirty="0"/>
              <a:t>Click to edit Master </a:t>
            </a:r>
            <a:br>
              <a:rPr lang="en-GB" noProof="0" dirty="0"/>
            </a:br>
            <a:r>
              <a:rPr lang="en-GB" noProof="0" dirty="0"/>
              <a:t>title style</a:t>
            </a:r>
          </a:p>
        </p:txBody>
      </p:sp>
      <p:sp>
        <p:nvSpPr>
          <p:cNvPr id="14" name="Text Placeholder 13">
            <a:extLst>
              <a:ext uri="{FF2B5EF4-FFF2-40B4-BE49-F238E27FC236}">
                <a16:creationId xmlns:a16="http://schemas.microsoft.com/office/drawing/2014/main" id="{FA7084ED-CEC5-CB4D-B500-E23F297B17AF}"/>
              </a:ext>
            </a:extLst>
          </p:cNvPr>
          <p:cNvSpPr>
            <a:spLocks noGrp="1"/>
          </p:cNvSpPr>
          <p:nvPr>
            <p:ph type="body" sz="quarter" idx="10" hasCustomPrompt="1"/>
          </p:nvPr>
        </p:nvSpPr>
        <p:spPr>
          <a:xfrm>
            <a:off x="550862" y="2311874"/>
            <a:ext cx="839117" cy="935037"/>
          </a:xfrm>
        </p:spPr>
        <p:txBody>
          <a:bodyPr>
            <a:normAutofit/>
          </a:bodyPr>
          <a:lstStyle>
            <a:lvl1pPr>
              <a:defRPr sz="5500" b="1" i="0">
                <a:solidFill>
                  <a:schemeClr val="bg1"/>
                </a:solidFill>
                <a:latin typeface="Arial Black" panose="020B0604020202020204" pitchFamily="34" charset="0"/>
              </a:defRPr>
            </a:lvl1pPr>
          </a:lstStyle>
          <a:p>
            <a:pPr lvl="0"/>
            <a:r>
              <a:rPr lang="en-GB" noProof="0" dirty="0"/>
              <a:t>#.</a:t>
            </a:r>
          </a:p>
        </p:txBody>
      </p:sp>
      <p:grpSp>
        <p:nvGrpSpPr>
          <p:cNvPr id="3" name="Group 2">
            <a:extLst>
              <a:ext uri="{FF2B5EF4-FFF2-40B4-BE49-F238E27FC236}">
                <a16:creationId xmlns:a16="http://schemas.microsoft.com/office/drawing/2014/main" id="{421407A2-ACB2-1A4B-A926-592ED553CA80}"/>
              </a:ext>
            </a:extLst>
          </p:cNvPr>
          <p:cNvGrpSpPr/>
          <p:nvPr userDrawn="1"/>
        </p:nvGrpSpPr>
        <p:grpSpPr>
          <a:xfrm>
            <a:off x="11496599" y="332656"/>
            <a:ext cx="407012" cy="348834"/>
            <a:chOff x="11496599" y="332656"/>
            <a:chExt cx="407012" cy="348834"/>
          </a:xfrm>
        </p:grpSpPr>
        <p:sp>
          <p:nvSpPr>
            <p:cNvPr id="10" name="Freeform 9">
              <a:extLst>
                <a:ext uri="{FF2B5EF4-FFF2-40B4-BE49-F238E27FC236}">
                  <a16:creationId xmlns:a16="http://schemas.microsoft.com/office/drawing/2014/main" id="{B02F11E3-5EA0-394F-95B0-271DC53A7ACE}"/>
                </a:ext>
              </a:extLst>
            </p:cNvPr>
            <p:cNvSpPr/>
            <p:nvPr userDrawn="1"/>
          </p:nvSpPr>
          <p:spPr>
            <a:xfrm>
              <a:off x="11496599" y="332656"/>
              <a:ext cx="174428" cy="348834"/>
            </a:xfrm>
            <a:custGeom>
              <a:avLst/>
              <a:gdLst>
                <a:gd name="connsiteX0" fmla="*/ 116317 w 174428"/>
                <a:gd name="connsiteY0" fmla="*/ 203556 h 348834"/>
                <a:gd name="connsiteX1" fmla="*/ 174428 w 174428"/>
                <a:gd name="connsiteY1" fmla="*/ 203556 h 348834"/>
                <a:gd name="connsiteX2" fmla="*/ 174428 w 174428"/>
                <a:gd name="connsiteY2" fmla="*/ 348834 h 348834"/>
                <a:gd name="connsiteX3" fmla="*/ 116317 w 174428"/>
                <a:gd name="connsiteY3" fmla="*/ 348834 h 348834"/>
                <a:gd name="connsiteX4" fmla="*/ 116317 w 174428"/>
                <a:gd name="connsiteY4" fmla="*/ 203556 h 348834"/>
                <a:gd name="connsiteX5" fmla="*/ 116317 w 174428"/>
                <a:gd name="connsiteY5" fmla="*/ 0 h 348834"/>
                <a:gd name="connsiteX6" fmla="*/ 174428 w 174428"/>
                <a:gd name="connsiteY6" fmla="*/ 0 h 348834"/>
                <a:gd name="connsiteX7" fmla="*/ 174428 w 174428"/>
                <a:gd name="connsiteY7" fmla="*/ 145264 h 348834"/>
                <a:gd name="connsiteX8" fmla="*/ 116317 w 174428"/>
                <a:gd name="connsiteY8" fmla="*/ 145264 h 348834"/>
                <a:gd name="connsiteX9" fmla="*/ 116317 w 174428"/>
                <a:gd name="connsiteY9" fmla="*/ 0 h 348834"/>
                <a:gd name="connsiteX10" fmla="*/ 0 w 174428"/>
                <a:gd name="connsiteY10" fmla="*/ 0 h 348834"/>
                <a:gd name="connsiteX11" fmla="*/ 58111 w 174428"/>
                <a:gd name="connsiteY11" fmla="*/ 0 h 348834"/>
                <a:gd name="connsiteX12" fmla="*/ 58111 w 174428"/>
                <a:gd name="connsiteY12" fmla="*/ 348668 h 348834"/>
                <a:gd name="connsiteX13" fmla="*/ 0 w 174428"/>
                <a:gd name="connsiteY13" fmla="*/ 348668 h 348834"/>
                <a:gd name="connsiteX14" fmla="*/ 0 w 174428"/>
                <a:gd name="connsiteY14" fmla="*/ 0 h 3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428" h="348834">
                  <a:moveTo>
                    <a:pt x="116317" y="203556"/>
                  </a:moveTo>
                  <a:lnTo>
                    <a:pt x="174428" y="203556"/>
                  </a:lnTo>
                  <a:lnTo>
                    <a:pt x="174428" y="348834"/>
                  </a:lnTo>
                  <a:lnTo>
                    <a:pt x="116317" y="348834"/>
                  </a:lnTo>
                  <a:cubicBezTo>
                    <a:pt x="116317" y="348834"/>
                    <a:pt x="116317" y="203556"/>
                    <a:pt x="116317" y="203556"/>
                  </a:cubicBezTo>
                  <a:close/>
                  <a:moveTo>
                    <a:pt x="116317" y="0"/>
                  </a:moveTo>
                  <a:lnTo>
                    <a:pt x="174428" y="0"/>
                  </a:lnTo>
                  <a:lnTo>
                    <a:pt x="174428" y="145264"/>
                  </a:lnTo>
                  <a:lnTo>
                    <a:pt x="116317" y="145264"/>
                  </a:lnTo>
                  <a:cubicBezTo>
                    <a:pt x="116317" y="145264"/>
                    <a:pt x="116317" y="0"/>
                    <a:pt x="116317" y="0"/>
                  </a:cubicBezTo>
                  <a:close/>
                  <a:moveTo>
                    <a:pt x="0" y="0"/>
                  </a:moveTo>
                  <a:lnTo>
                    <a:pt x="58111" y="0"/>
                  </a:lnTo>
                  <a:lnTo>
                    <a:pt x="58111" y="348668"/>
                  </a:lnTo>
                  <a:lnTo>
                    <a:pt x="0" y="348668"/>
                  </a:lnTo>
                  <a:cubicBezTo>
                    <a:pt x="0" y="348668"/>
                    <a:pt x="0" y="0"/>
                    <a:pt x="0" y="0"/>
                  </a:cubicBezTo>
                  <a:close/>
                </a:path>
              </a:pathLst>
            </a:custGeom>
            <a:solidFill>
              <a:srgbClr val="8AD0F7"/>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8" name="Shape">
              <a:extLst>
                <a:ext uri="{FF2B5EF4-FFF2-40B4-BE49-F238E27FC236}">
                  <a16:creationId xmlns:a16="http://schemas.microsoft.com/office/drawing/2014/main" id="{9CD90432-ABB1-434E-AFBF-C7B827606D72}"/>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rgbClr val="FFFFFF"/>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grpSp>
      <p:sp>
        <p:nvSpPr>
          <p:cNvPr id="7" name="Picture Placeholder 7">
            <a:extLst>
              <a:ext uri="{FF2B5EF4-FFF2-40B4-BE49-F238E27FC236}">
                <a16:creationId xmlns:a16="http://schemas.microsoft.com/office/drawing/2014/main" id="{FEBA7CC2-4113-2344-BA3C-70315F58D49F}"/>
              </a:ext>
            </a:extLst>
          </p:cNvPr>
          <p:cNvSpPr>
            <a:spLocks noGrp="1"/>
          </p:cNvSpPr>
          <p:nvPr>
            <p:ph type="pic" sz="quarter" idx="11"/>
          </p:nvPr>
        </p:nvSpPr>
        <p:spPr>
          <a:xfrm>
            <a:off x="6096000" y="908720"/>
            <a:ext cx="5545138" cy="2520280"/>
          </a:xfrm>
          <a:solidFill>
            <a:schemeClr val="bg2"/>
          </a:solidFill>
          <a:ln>
            <a:noFill/>
          </a:ln>
        </p:spPr>
        <p:txBody>
          <a:bodyPr/>
          <a:lstStyle/>
          <a:p>
            <a:r>
              <a:rPr lang="en-US" noProof="0"/>
              <a:t>Click icon to add picture</a:t>
            </a:r>
            <a:endParaRPr lang="en-GB" noProof="0" dirty="0"/>
          </a:p>
        </p:txBody>
      </p:sp>
      <p:sp>
        <p:nvSpPr>
          <p:cNvPr id="8" name="Picture Placeholder 7">
            <a:extLst>
              <a:ext uri="{FF2B5EF4-FFF2-40B4-BE49-F238E27FC236}">
                <a16:creationId xmlns:a16="http://schemas.microsoft.com/office/drawing/2014/main" id="{3881DB74-0D71-9E45-A2DD-7583C6149F7E}"/>
              </a:ext>
            </a:extLst>
          </p:cNvPr>
          <p:cNvSpPr>
            <a:spLocks noGrp="1"/>
          </p:cNvSpPr>
          <p:nvPr>
            <p:ph type="pic" sz="quarter" idx="12"/>
          </p:nvPr>
        </p:nvSpPr>
        <p:spPr>
          <a:xfrm>
            <a:off x="6096000" y="3501008"/>
            <a:ext cx="2736304" cy="2952180"/>
          </a:xfrm>
          <a:solidFill>
            <a:schemeClr val="bg2"/>
          </a:solidFill>
          <a:ln>
            <a:noFill/>
          </a:ln>
        </p:spPr>
        <p:txBody>
          <a:bodyPr/>
          <a:lstStyle/>
          <a:p>
            <a:r>
              <a:rPr lang="en-US" noProof="0"/>
              <a:t>Click icon to add picture</a:t>
            </a:r>
            <a:endParaRPr lang="en-GB" noProof="0"/>
          </a:p>
        </p:txBody>
      </p:sp>
      <p:sp>
        <p:nvSpPr>
          <p:cNvPr id="9" name="Picture Placeholder 7">
            <a:extLst>
              <a:ext uri="{FF2B5EF4-FFF2-40B4-BE49-F238E27FC236}">
                <a16:creationId xmlns:a16="http://schemas.microsoft.com/office/drawing/2014/main" id="{BA8BB002-1B3C-7343-BC59-2354CF8FE52A}"/>
              </a:ext>
            </a:extLst>
          </p:cNvPr>
          <p:cNvSpPr>
            <a:spLocks noGrp="1"/>
          </p:cNvSpPr>
          <p:nvPr>
            <p:ph type="pic" sz="quarter" idx="13"/>
          </p:nvPr>
        </p:nvSpPr>
        <p:spPr>
          <a:xfrm>
            <a:off x="8908943" y="3501008"/>
            <a:ext cx="2736304" cy="2952180"/>
          </a:xfrm>
          <a:solidFill>
            <a:schemeClr val="bg2"/>
          </a:solidFill>
          <a:ln>
            <a:noFill/>
          </a:ln>
        </p:spPr>
        <p:txBody>
          <a:bodyPr/>
          <a:lstStyle/>
          <a:p>
            <a:r>
              <a:rPr lang="en-US" noProof="0"/>
              <a:t>Click icon to add picture</a:t>
            </a:r>
            <a:endParaRPr lang="en-GB" noProof="0"/>
          </a:p>
        </p:txBody>
      </p:sp>
    </p:spTree>
    <p:extLst>
      <p:ext uri="{BB962C8B-B14F-4D97-AF65-F5344CB8AC3E}">
        <p14:creationId xmlns:p14="http://schemas.microsoft.com/office/powerpoint/2010/main" val="2649352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pic right text overlay">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3E00284-956A-7D4E-9EA2-7ECC8A7F469A}"/>
              </a:ext>
            </a:extLst>
          </p:cNvPr>
          <p:cNvSpPr/>
          <p:nvPr userDrawn="1"/>
        </p:nvSpPr>
        <p:spPr>
          <a:xfrm>
            <a:off x="0" y="2373"/>
            <a:ext cx="3431704" cy="6924973"/>
          </a:xfrm>
          <a:prstGeom prst="rect">
            <a:avLst/>
          </a:prstGeom>
          <a:solidFill>
            <a:schemeClr val="accent6">
              <a:lumMod val="20000"/>
              <a:lumOff val="80000"/>
            </a:schemeClr>
          </a:solidFill>
        </p:spPr>
        <p:txBody>
          <a:bodyPr wrap="square" rtlCol="0" anchor="ctr">
            <a:spAutoFit/>
          </a:bodyPr>
          <a:lstStyle/>
          <a:p>
            <a:pPr algn="l"/>
            <a:endParaRPr lang="en-GB" sz="7400" noProof="0">
              <a:solidFill>
                <a:srgbClr val="000000"/>
              </a:solidFill>
              <a:latin typeface="Arial" panose="020B0604020202020204" pitchFamily="34" charset="0"/>
              <a:cs typeface="Arial" panose="020B0604020202020204" pitchFamily="34" charset="0"/>
            </a:endParaRPr>
          </a:p>
          <a:p>
            <a:pPr algn="l"/>
            <a:endParaRPr lang="en-GB" sz="7400" noProof="0">
              <a:solidFill>
                <a:srgbClr val="000000"/>
              </a:solidFill>
              <a:latin typeface="Arial" panose="020B0604020202020204" pitchFamily="34" charset="0"/>
              <a:cs typeface="Arial" panose="020B0604020202020204" pitchFamily="34" charset="0"/>
            </a:endParaRPr>
          </a:p>
          <a:p>
            <a:pPr algn="l"/>
            <a:endParaRPr lang="en-GB" sz="7400" noProof="0">
              <a:solidFill>
                <a:srgbClr val="000000"/>
              </a:solidFill>
              <a:latin typeface="Arial" panose="020B0604020202020204" pitchFamily="34" charset="0"/>
              <a:cs typeface="Arial" panose="020B0604020202020204" pitchFamily="34" charset="0"/>
            </a:endParaRPr>
          </a:p>
          <a:p>
            <a:pPr algn="l"/>
            <a:endParaRPr lang="en-GB" sz="7400" noProof="0">
              <a:solidFill>
                <a:srgbClr val="000000"/>
              </a:solidFill>
              <a:latin typeface="Arial" panose="020B0604020202020204" pitchFamily="34" charset="0"/>
              <a:cs typeface="Arial" panose="020B0604020202020204" pitchFamily="34" charset="0"/>
            </a:endParaRPr>
          </a:p>
          <a:p>
            <a:pPr algn="l"/>
            <a:endParaRPr lang="en-GB" sz="7400" noProof="0">
              <a:solidFill>
                <a:srgbClr val="000000"/>
              </a:solidFill>
              <a:latin typeface="Arial" panose="020B0604020202020204" pitchFamily="34" charset="0"/>
              <a:cs typeface="Arial" panose="020B0604020202020204" pitchFamily="34" charset="0"/>
            </a:endParaRPr>
          </a:p>
          <a:p>
            <a:pPr algn="l"/>
            <a:endParaRPr lang="en-GB" sz="7400" noProof="0">
              <a:solidFill>
                <a:srgbClr val="000000"/>
              </a:solidFill>
              <a:latin typeface="Arial" panose="020B0604020202020204" pitchFamily="34" charset="0"/>
              <a:cs typeface="Arial" panose="020B0604020202020204" pitchFamily="34" charset="0"/>
            </a:endParaRPr>
          </a:p>
        </p:txBody>
      </p:sp>
      <p:sp>
        <p:nvSpPr>
          <p:cNvPr id="15" name="Picture Placeholder 13">
            <a:extLst>
              <a:ext uri="{FF2B5EF4-FFF2-40B4-BE49-F238E27FC236}">
                <a16:creationId xmlns:a16="http://schemas.microsoft.com/office/drawing/2014/main" id="{CD1E5101-6EA2-D545-9D42-5671336BABAF}"/>
              </a:ext>
            </a:extLst>
          </p:cNvPr>
          <p:cNvSpPr>
            <a:spLocks noGrp="1"/>
          </p:cNvSpPr>
          <p:nvPr>
            <p:ph type="pic" sz="quarter" idx="11"/>
          </p:nvPr>
        </p:nvSpPr>
        <p:spPr>
          <a:xfrm>
            <a:off x="3071813" y="0"/>
            <a:ext cx="9120187" cy="6858000"/>
          </a:xfrm>
          <a:solidFill>
            <a:schemeClr val="bg2"/>
          </a:solidFill>
        </p:spPr>
        <p:txBody>
          <a:bodyPr/>
          <a:lstStyle/>
          <a:p>
            <a:r>
              <a:rPr lang="en-US" noProof="0"/>
              <a:t>Click icon to add picture</a:t>
            </a:r>
            <a:endParaRPr lang="en-GB" noProof="0"/>
          </a:p>
        </p:txBody>
      </p:sp>
      <p:sp>
        <p:nvSpPr>
          <p:cNvPr id="2" name="Title 1">
            <a:extLst>
              <a:ext uri="{FF2B5EF4-FFF2-40B4-BE49-F238E27FC236}">
                <a16:creationId xmlns:a16="http://schemas.microsoft.com/office/drawing/2014/main" id="{B1B6FBC3-ED3E-E346-8A6C-5F4B5A2714E2}"/>
              </a:ext>
            </a:extLst>
          </p:cNvPr>
          <p:cNvSpPr>
            <a:spLocks noGrp="1"/>
          </p:cNvSpPr>
          <p:nvPr>
            <p:ph type="title"/>
          </p:nvPr>
        </p:nvSpPr>
        <p:spPr>
          <a:xfrm>
            <a:off x="550864" y="692150"/>
            <a:ext cx="5040312" cy="1657350"/>
          </a:xfrm>
          <a:solidFill>
            <a:schemeClr val="bg1"/>
          </a:solidFill>
          <a:ln>
            <a:noFill/>
          </a:ln>
        </p:spPr>
        <p:txBody>
          <a:bodyPr lIns="360000" tIns="360000" rIns="540000" anchor="t"/>
          <a:lstStyle/>
          <a:p>
            <a:r>
              <a:rPr lang="en-US" noProof="0"/>
              <a:t>Click to edit Master title style</a:t>
            </a:r>
            <a:endParaRPr lang="en-GB" noProof="0"/>
          </a:p>
        </p:txBody>
      </p:sp>
      <p:grpSp>
        <p:nvGrpSpPr>
          <p:cNvPr id="5" name="Group 4">
            <a:extLst>
              <a:ext uri="{FF2B5EF4-FFF2-40B4-BE49-F238E27FC236}">
                <a16:creationId xmlns:a16="http://schemas.microsoft.com/office/drawing/2014/main" id="{6FC5071E-DEB1-5349-80F8-FD30600D1A4F}"/>
              </a:ext>
            </a:extLst>
          </p:cNvPr>
          <p:cNvGrpSpPr/>
          <p:nvPr userDrawn="1"/>
        </p:nvGrpSpPr>
        <p:grpSpPr>
          <a:xfrm>
            <a:off x="11496600" y="332656"/>
            <a:ext cx="407011" cy="348834"/>
            <a:chOff x="11496600" y="332656"/>
            <a:chExt cx="407011" cy="348834"/>
          </a:xfrm>
        </p:grpSpPr>
        <p:sp>
          <p:nvSpPr>
            <p:cNvPr id="9" name="Shape">
              <a:extLst>
                <a:ext uri="{FF2B5EF4-FFF2-40B4-BE49-F238E27FC236}">
                  <a16:creationId xmlns:a16="http://schemas.microsoft.com/office/drawing/2014/main" id="{2CE958C3-F4D3-E843-A6D4-76DFB2C4A023}"/>
                </a:ext>
              </a:extLst>
            </p:cNvPr>
            <p:cNvSpPr/>
            <p:nvPr userDrawn="1"/>
          </p:nvSpPr>
          <p:spPr>
            <a:xfrm>
              <a:off x="11612917" y="332656"/>
              <a:ext cx="58111" cy="14526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0" name="Shape">
              <a:extLst>
                <a:ext uri="{FF2B5EF4-FFF2-40B4-BE49-F238E27FC236}">
                  <a16:creationId xmlns:a16="http://schemas.microsoft.com/office/drawing/2014/main" id="{50EE41ED-CA76-C74A-8CAC-C076B914ED93}"/>
                </a:ext>
              </a:extLst>
            </p:cNvPr>
            <p:cNvSpPr/>
            <p:nvPr userDrawn="1"/>
          </p:nvSpPr>
          <p:spPr>
            <a:xfrm>
              <a:off x="11612917" y="536212"/>
              <a:ext cx="58111" cy="14527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1" name="Shape">
              <a:extLst>
                <a:ext uri="{FF2B5EF4-FFF2-40B4-BE49-F238E27FC236}">
                  <a16:creationId xmlns:a16="http://schemas.microsoft.com/office/drawing/2014/main" id="{F31FC9A2-F74A-1440-9A97-A7C3850470E9}"/>
                </a:ext>
              </a:extLst>
            </p:cNvPr>
            <p:cNvSpPr/>
            <p:nvPr userDrawn="1"/>
          </p:nvSpPr>
          <p:spPr>
            <a:xfrm>
              <a:off x="11496600" y="332656"/>
              <a:ext cx="58111" cy="3486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2">
                <a:lumMod val="90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sp>
          <p:nvSpPr>
            <p:cNvPr id="12" name="Shape">
              <a:extLst>
                <a:ext uri="{FF2B5EF4-FFF2-40B4-BE49-F238E27FC236}">
                  <a16:creationId xmlns:a16="http://schemas.microsoft.com/office/drawing/2014/main" id="{5602B6CB-0F5B-6444-9846-E680D97AFF53}"/>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tx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lang="en-GB" b="0" i="0" noProof="0">
                <a:latin typeface="Arial" panose="020B0604020202020204" pitchFamily="34" charset="0"/>
              </a:endParaRPr>
            </a:p>
          </p:txBody>
        </p:sp>
      </p:grpSp>
      <p:sp>
        <p:nvSpPr>
          <p:cNvPr id="8" name="Text Placeholder 7">
            <a:extLst>
              <a:ext uri="{FF2B5EF4-FFF2-40B4-BE49-F238E27FC236}">
                <a16:creationId xmlns:a16="http://schemas.microsoft.com/office/drawing/2014/main" id="{61B30FE6-4D08-154C-8C13-5744F67462C3}"/>
              </a:ext>
            </a:extLst>
          </p:cNvPr>
          <p:cNvSpPr>
            <a:spLocks noGrp="1"/>
          </p:cNvSpPr>
          <p:nvPr>
            <p:ph type="body" sz="quarter" idx="10"/>
          </p:nvPr>
        </p:nvSpPr>
        <p:spPr>
          <a:xfrm>
            <a:off x="550863" y="2349500"/>
            <a:ext cx="5040312" cy="3816350"/>
          </a:xfrm>
          <a:solidFill>
            <a:schemeClr val="bg1"/>
          </a:solidFill>
          <a:ln>
            <a:noFill/>
          </a:ln>
        </p:spPr>
        <p:txBody>
          <a:bodyPr lIns="360000" rIns="540000" bIns="360000"/>
          <a:lstStyle/>
          <a:p>
            <a:pPr lvl="0"/>
            <a:r>
              <a:rPr lang="en-US" noProof="0"/>
              <a:t>Click to edit Master text styles</a:t>
            </a:r>
          </a:p>
        </p:txBody>
      </p:sp>
      <p:sp>
        <p:nvSpPr>
          <p:cNvPr id="3" name="Tijdelijke aanduiding voor datum 2">
            <a:extLst>
              <a:ext uri="{FF2B5EF4-FFF2-40B4-BE49-F238E27FC236}">
                <a16:creationId xmlns:a16="http://schemas.microsoft.com/office/drawing/2014/main" id="{DEDB39B5-0DE9-3640-B010-3D7373BBCDF5}"/>
              </a:ext>
            </a:extLst>
          </p:cNvPr>
          <p:cNvSpPr>
            <a:spLocks noGrp="1"/>
          </p:cNvSpPr>
          <p:nvPr>
            <p:ph type="dt" sz="half" idx="12"/>
          </p:nvPr>
        </p:nvSpPr>
        <p:spPr/>
        <p:txBody>
          <a:bodyPr/>
          <a:lstStyle/>
          <a:p>
            <a:fld id="{EC5D335E-36A9-304D-9790-4669C58607F0}" type="datetime1">
              <a:rPr lang="nl-NL" noProof="0" smtClean="0"/>
              <a:t>4-2-2024</a:t>
            </a:fld>
            <a:endParaRPr lang="en-GB" noProof="0"/>
          </a:p>
        </p:txBody>
      </p:sp>
      <p:sp>
        <p:nvSpPr>
          <p:cNvPr id="4" name="Tijdelijke aanduiding voor voettekst 3">
            <a:extLst>
              <a:ext uri="{FF2B5EF4-FFF2-40B4-BE49-F238E27FC236}">
                <a16:creationId xmlns:a16="http://schemas.microsoft.com/office/drawing/2014/main" id="{1D4C00AF-4EC1-824D-97E4-3889C62A741A}"/>
              </a:ext>
            </a:extLst>
          </p:cNvPr>
          <p:cNvSpPr>
            <a:spLocks noGrp="1"/>
          </p:cNvSpPr>
          <p:nvPr>
            <p:ph type="ftr" sz="quarter" idx="13"/>
          </p:nvPr>
        </p:nvSpPr>
        <p:spPr/>
        <p:txBody>
          <a:bodyPr/>
          <a:lstStyle/>
          <a:p>
            <a:r>
              <a:rPr lang="en-GB" noProof="0"/>
              <a:t>NAAM PRESENTATIE</a:t>
            </a:r>
          </a:p>
        </p:txBody>
      </p:sp>
      <p:sp>
        <p:nvSpPr>
          <p:cNvPr id="6" name="Tijdelijke aanduiding voor dianummer 5">
            <a:extLst>
              <a:ext uri="{FF2B5EF4-FFF2-40B4-BE49-F238E27FC236}">
                <a16:creationId xmlns:a16="http://schemas.microsoft.com/office/drawing/2014/main" id="{A6E1C89B-F6D4-C040-AE19-B35CC7411317}"/>
              </a:ext>
            </a:extLst>
          </p:cNvPr>
          <p:cNvSpPr>
            <a:spLocks noGrp="1"/>
          </p:cNvSpPr>
          <p:nvPr>
            <p:ph type="sldNum" sz="quarter" idx="14"/>
          </p:nvPr>
        </p:nvSpPr>
        <p:spPr/>
        <p:txBody>
          <a:bodyPr/>
          <a:lstStyle/>
          <a:p>
            <a:fld id="{EC1B0D69-B8A6-8744-9E7E-380CD2AD97F8}" type="slidenum">
              <a:rPr lang="en-GB" noProof="0" smtClean="0"/>
              <a:pPr/>
              <a:t>‹#›</a:t>
            </a:fld>
            <a:endParaRPr lang="en-GB" noProof="0"/>
          </a:p>
        </p:txBody>
      </p:sp>
    </p:spTree>
    <p:extLst>
      <p:ext uri="{BB962C8B-B14F-4D97-AF65-F5344CB8AC3E}">
        <p14:creationId xmlns:p14="http://schemas.microsoft.com/office/powerpoint/2010/main" val="1590681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42738-4922-0648-BDE8-35216C522155}"/>
              </a:ext>
            </a:extLst>
          </p:cNvPr>
          <p:cNvSpPr>
            <a:spLocks noGrp="1"/>
          </p:cNvSpPr>
          <p:nvPr>
            <p:ph type="title"/>
          </p:nvPr>
        </p:nvSpPr>
        <p:spPr>
          <a:xfrm>
            <a:off x="550863" y="476250"/>
            <a:ext cx="11090275" cy="1009651"/>
          </a:xfrm>
          <a:prstGeom prst="rect">
            <a:avLst/>
          </a:prstGeom>
        </p:spPr>
        <p:txBody>
          <a:bodyPr vert="horz" lIns="0" tIns="45720" rIns="91440" bIns="45720" rtlCol="0" anchor="ctr">
            <a:normAutofit/>
          </a:bodyPr>
          <a:lstStyle/>
          <a:p>
            <a:r>
              <a:rPr lang="en-US" noProof="0"/>
              <a:t>Klik</a:t>
            </a:r>
            <a:r>
              <a:rPr lang="en-US"/>
              <a:t> om stijl te bewerken</a:t>
            </a:r>
            <a:endParaRPr lang="en-US" dirty="0"/>
          </a:p>
        </p:txBody>
      </p:sp>
      <p:sp>
        <p:nvSpPr>
          <p:cNvPr id="3" name="Text Placeholder 2">
            <a:extLst>
              <a:ext uri="{FF2B5EF4-FFF2-40B4-BE49-F238E27FC236}">
                <a16:creationId xmlns:a16="http://schemas.microsoft.com/office/drawing/2014/main" id="{E4974C5E-6F99-5E4E-8935-D507F12EC384}"/>
              </a:ext>
            </a:extLst>
          </p:cNvPr>
          <p:cNvSpPr>
            <a:spLocks noGrp="1"/>
          </p:cNvSpPr>
          <p:nvPr>
            <p:ph type="body" idx="1"/>
          </p:nvPr>
        </p:nvSpPr>
        <p:spPr>
          <a:xfrm>
            <a:off x="550863" y="1825625"/>
            <a:ext cx="11090275" cy="4351338"/>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BCDAA8-9D7C-144B-86EC-3A98055988A9}"/>
              </a:ext>
            </a:extLst>
          </p:cNvPr>
          <p:cNvSpPr>
            <a:spLocks noGrp="1"/>
          </p:cNvSpPr>
          <p:nvPr>
            <p:ph type="dt" sz="half" idx="2"/>
          </p:nvPr>
        </p:nvSpPr>
        <p:spPr>
          <a:xfrm>
            <a:off x="479376" y="6356350"/>
            <a:ext cx="2814686" cy="365125"/>
          </a:xfrm>
          <a:prstGeom prst="rect">
            <a:avLst/>
          </a:prstGeom>
        </p:spPr>
        <p:txBody>
          <a:bodyPr vert="horz" lIns="91440" tIns="45720" rIns="91440" bIns="45720" rtlCol="0" anchor="ctr"/>
          <a:lstStyle>
            <a:lvl1pPr algn="l">
              <a:defRPr sz="1100" b="0" i="0">
                <a:solidFill>
                  <a:schemeClr val="tx1">
                    <a:tint val="75000"/>
                  </a:schemeClr>
                </a:solidFill>
                <a:latin typeface="Arial" panose="020B0604020202020204" pitchFamily="34" charset="0"/>
              </a:defRPr>
            </a:lvl1pPr>
          </a:lstStyle>
          <a:p>
            <a:fld id="{C76BEE20-49A0-2246-82A4-10C9055121A4}" type="datetime1">
              <a:rPr lang="nl-NL" noProof="0" smtClean="0"/>
              <a:t>4-2-2024</a:t>
            </a:fld>
            <a:endParaRPr lang="en-US" noProof="0" dirty="0"/>
          </a:p>
        </p:txBody>
      </p:sp>
      <p:sp>
        <p:nvSpPr>
          <p:cNvPr id="5" name="Footer Placeholder 4">
            <a:extLst>
              <a:ext uri="{FF2B5EF4-FFF2-40B4-BE49-F238E27FC236}">
                <a16:creationId xmlns:a16="http://schemas.microsoft.com/office/drawing/2014/main" id="{4BE52E4E-3B4A-8A4D-8CF5-2FFAEAFA64D2}"/>
              </a:ext>
            </a:extLst>
          </p:cNvPr>
          <p:cNvSpPr>
            <a:spLocks noGrp="1"/>
          </p:cNvSpPr>
          <p:nvPr>
            <p:ph type="ftr" sz="quarter" idx="3"/>
          </p:nvPr>
        </p:nvSpPr>
        <p:spPr>
          <a:xfrm>
            <a:off x="6602400" y="6356350"/>
            <a:ext cx="4752000" cy="363600"/>
          </a:xfrm>
          <a:prstGeom prst="rect">
            <a:avLst/>
          </a:prstGeom>
        </p:spPr>
        <p:txBody>
          <a:bodyPr vert="horz" lIns="91440" tIns="45720" rIns="91440" bIns="45720" rtlCol="0" anchor="ctr"/>
          <a:lstStyle>
            <a:lvl1pPr algn="r">
              <a:defRPr sz="1100" b="0" i="0">
                <a:solidFill>
                  <a:schemeClr val="tx1">
                    <a:tint val="75000"/>
                  </a:schemeClr>
                </a:solidFill>
                <a:latin typeface="Arial" panose="020B0604020202020204" pitchFamily="34" charset="0"/>
              </a:defRPr>
            </a:lvl1pPr>
          </a:lstStyle>
          <a:p>
            <a:r>
              <a:rPr lang="en-US" dirty="0"/>
              <a:t>NAAM PRESENTATIE</a:t>
            </a:r>
          </a:p>
        </p:txBody>
      </p:sp>
      <p:sp>
        <p:nvSpPr>
          <p:cNvPr id="6" name="Slide Number Placeholder 5">
            <a:extLst>
              <a:ext uri="{FF2B5EF4-FFF2-40B4-BE49-F238E27FC236}">
                <a16:creationId xmlns:a16="http://schemas.microsoft.com/office/drawing/2014/main" id="{19801C2E-C291-CC4F-B519-367589415ABA}"/>
              </a:ext>
            </a:extLst>
          </p:cNvPr>
          <p:cNvSpPr>
            <a:spLocks noGrp="1"/>
          </p:cNvSpPr>
          <p:nvPr>
            <p:ph type="sldNum" sz="quarter" idx="4"/>
          </p:nvPr>
        </p:nvSpPr>
        <p:spPr>
          <a:xfrm>
            <a:off x="11641138" y="6356350"/>
            <a:ext cx="366414" cy="365125"/>
          </a:xfrm>
          <a:prstGeom prst="rect">
            <a:avLst/>
          </a:prstGeom>
        </p:spPr>
        <p:txBody>
          <a:bodyPr vert="horz" lIns="91440" tIns="45720" rIns="91440" bIns="45720" rtlCol="0" anchor="ctr"/>
          <a:lstStyle>
            <a:lvl1pPr algn="r">
              <a:defRPr sz="1100" b="0" i="0">
                <a:solidFill>
                  <a:schemeClr val="tx1">
                    <a:tint val="75000"/>
                  </a:schemeClr>
                </a:solidFill>
                <a:latin typeface="Arial" panose="020B0604020202020204" pitchFamily="34" charset="0"/>
              </a:defRPr>
            </a:lvl1pPr>
          </a:lstStyle>
          <a:p>
            <a:fld id="{EC1B0D69-B8A6-8744-9E7E-380CD2AD97F8}" type="slidenum">
              <a:rPr lang="en-US" noProof="0" smtClean="0"/>
              <a:pPr/>
              <a:t>‹#›</a:t>
            </a:fld>
            <a:endParaRPr lang="en-US" noProof="0" dirty="0"/>
          </a:p>
        </p:txBody>
      </p:sp>
      <p:grpSp>
        <p:nvGrpSpPr>
          <p:cNvPr id="7" name="Group 6">
            <a:extLst>
              <a:ext uri="{FF2B5EF4-FFF2-40B4-BE49-F238E27FC236}">
                <a16:creationId xmlns:a16="http://schemas.microsoft.com/office/drawing/2014/main" id="{C0FDCB9A-8761-334E-B1B4-D2DA4945FFAB}"/>
              </a:ext>
            </a:extLst>
          </p:cNvPr>
          <p:cNvGrpSpPr/>
          <p:nvPr userDrawn="1"/>
        </p:nvGrpSpPr>
        <p:grpSpPr>
          <a:xfrm>
            <a:off x="11496599" y="332656"/>
            <a:ext cx="407012" cy="348834"/>
            <a:chOff x="11496599" y="332656"/>
            <a:chExt cx="407012" cy="348834"/>
          </a:xfrm>
        </p:grpSpPr>
        <p:sp>
          <p:nvSpPr>
            <p:cNvPr id="8" name="Freeform 7">
              <a:extLst>
                <a:ext uri="{FF2B5EF4-FFF2-40B4-BE49-F238E27FC236}">
                  <a16:creationId xmlns:a16="http://schemas.microsoft.com/office/drawing/2014/main" id="{FC70E99D-78B4-B649-86A3-99FA95F8B9EA}"/>
                </a:ext>
              </a:extLst>
            </p:cNvPr>
            <p:cNvSpPr/>
            <p:nvPr userDrawn="1"/>
          </p:nvSpPr>
          <p:spPr>
            <a:xfrm>
              <a:off x="11496599" y="332656"/>
              <a:ext cx="174428" cy="348834"/>
            </a:xfrm>
            <a:custGeom>
              <a:avLst/>
              <a:gdLst>
                <a:gd name="connsiteX0" fmla="*/ 116317 w 174428"/>
                <a:gd name="connsiteY0" fmla="*/ 203556 h 348834"/>
                <a:gd name="connsiteX1" fmla="*/ 174428 w 174428"/>
                <a:gd name="connsiteY1" fmla="*/ 203556 h 348834"/>
                <a:gd name="connsiteX2" fmla="*/ 174428 w 174428"/>
                <a:gd name="connsiteY2" fmla="*/ 348834 h 348834"/>
                <a:gd name="connsiteX3" fmla="*/ 116317 w 174428"/>
                <a:gd name="connsiteY3" fmla="*/ 348834 h 348834"/>
                <a:gd name="connsiteX4" fmla="*/ 116317 w 174428"/>
                <a:gd name="connsiteY4" fmla="*/ 203556 h 348834"/>
                <a:gd name="connsiteX5" fmla="*/ 116317 w 174428"/>
                <a:gd name="connsiteY5" fmla="*/ 0 h 348834"/>
                <a:gd name="connsiteX6" fmla="*/ 174428 w 174428"/>
                <a:gd name="connsiteY6" fmla="*/ 0 h 348834"/>
                <a:gd name="connsiteX7" fmla="*/ 174428 w 174428"/>
                <a:gd name="connsiteY7" fmla="*/ 145264 h 348834"/>
                <a:gd name="connsiteX8" fmla="*/ 116317 w 174428"/>
                <a:gd name="connsiteY8" fmla="*/ 145264 h 348834"/>
                <a:gd name="connsiteX9" fmla="*/ 116317 w 174428"/>
                <a:gd name="connsiteY9" fmla="*/ 0 h 348834"/>
                <a:gd name="connsiteX10" fmla="*/ 0 w 174428"/>
                <a:gd name="connsiteY10" fmla="*/ 0 h 348834"/>
                <a:gd name="connsiteX11" fmla="*/ 58111 w 174428"/>
                <a:gd name="connsiteY11" fmla="*/ 0 h 348834"/>
                <a:gd name="connsiteX12" fmla="*/ 58111 w 174428"/>
                <a:gd name="connsiteY12" fmla="*/ 348668 h 348834"/>
                <a:gd name="connsiteX13" fmla="*/ 0 w 174428"/>
                <a:gd name="connsiteY13" fmla="*/ 348668 h 348834"/>
                <a:gd name="connsiteX14" fmla="*/ 0 w 174428"/>
                <a:gd name="connsiteY14" fmla="*/ 0 h 34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428" h="348834">
                  <a:moveTo>
                    <a:pt x="116317" y="203556"/>
                  </a:moveTo>
                  <a:lnTo>
                    <a:pt x="174428" y="203556"/>
                  </a:lnTo>
                  <a:lnTo>
                    <a:pt x="174428" y="348834"/>
                  </a:lnTo>
                  <a:lnTo>
                    <a:pt x="116317" y="348834"/>
                  </a:lnTo>
                  <a:cubicBezTo>
                    <a:pt x="116317" y="348834"/>
                    <a:pt x="116317" y="203556"/>
                    <a:pt x="116317" y="203556"/>
                  </a:cubicBezTo>
                  <a:close/>
                  <a:moveTo>
                    <a:pt x="116317" y="0"/>
                  </a:moveTo>
                  <a:lnTo>
                    <a:pt x="174428" y="0"/>
                  </a:lnTo>
                  <a:lnTo>
                    <a:pt x="174428" y="145264"/>
                  </a:lnTo>
                  <a:lnTo>
                    <a:pt x="116317" y="145264"/>
                  </a:lnTo>
                  <a:cubicBezTo>
                    <a:pt x="116317" y="145264"/>
                    <a:pt x="116317" y="0"/>
                    <a:pt x="116317" y="0"/>
                  </a:cubicBezTo>
                  <a:close/>
                  <a:moveTo>
                    <a:pt x="0" y="0"/>
                  </a:moveTo>
                  <a:lnTo>
                    <a:pt x="58111" y="0"/>
                  </a:lnTo>
                  <a:lnTo>
                    <a:pt x="58111" y="348668"/>
                  </a:lnTo>
                  <a:lnTo>
                    <a:pt x="0" y="348668"/>
                  </a:lnTo>
                  <a:cubicBezTo>
                    <a:pt x="0" y="348668"/>
                    <a:pt x="0" y="0"/>
                    <a:pt x="0" y="0"/>
                  </a:cubicBezTo>
                  <a:close/>
                </a:path>
              </a:pathLst>
            </a:custGeom>
            <a:solidFill>
              <a:schemeClr val="accent1"/>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b="0" i="0">
                <a:latin typeface="Arial" panose="020B0604020202020204" pitchFamily="34" charset="0"/>
              </a:endParaRPr>
            </a:p>
          </p:txBody>
        </p:sp>
        <p:sp>
          <p:nvSpPr>
            <p:cNvPr id="9" name="Shape">
              <a:extLst>
                <a:ext uri="{FF2B5EF4-FFF2-40B4-BE49-F238E27FC236}">
                  <a16:creationId xmlns:a16="http://schemas.microsoft.com/office/drawing/2014/main" id="{470A971C-1229-3147-818F-F169AF366571}"/>
                </a:ext>
              </a:extLst>
            </p:cNvPr>
            <p:cNvSpPr/>
            <p:nvPr userDrawn="1"/>
          </p:nvSpPr>
          <p:spPr>
            <a:xfrm>
              <a:off x="11729235" y="332656"/>
              <a:ext cx="174376" cy="261501"/>
            </a:xfrm>
            <a:custGeom>
              <a:avLst/>
              <a:gdLst/>
              <a:ahLst/>
              <a:cxnLst>
                <a:cxn ang="0">
                  <a:pos x="wd2" y="hd2"/>
                </a:cxn>
                <a:cxn ang="5400000">
                  <a:pos x="wd2" y="hd2"/>
                </a:cxn>
                <a:cxn ang="10800000">
                  <a:pos x="wd2" y="hd2"/>
                </a:cxn>
                <a:cxn ang="16200000">
                  <a:pos x="wd2" y="hd2"/>
                </a:cxn>
              </a:cxnLst>
              <a:rect l="0" t="0" r="r" b="b"/>
              <a:pathLst>
                <a:path w="21600" h="21600" extrusionOk="0">
                  <a:moveTo>
                    <a:pt x="21598" y="14399"/>
                  </a:moveTo>
                  <a:lnTo>
                    <a:pt x="21598" y="0"/>
                  </a:lnTo>
                  <a:lnTo>
                    <a:pt x="14400" y="0"/>
                  </a:lnTo>
                  <a:lnTo>
                    <a:pt x="14400" y="14399"/>
                  </a:lnTo>
                  <a:cubicBezTo>
                    <a:pt x="14400" y="15724"/>
                    <a:pt x="12783" y="16800"/>
                    <a:pt x="10801" y="16800"/>
                  </a:cubicBezTo>
                  <a:cubicBezTo>
                    <a:pt x="8806" y="16800"/>
                    <a:pt x="7202" y="15724"/>
                    <a:pt x="7202" y="14399"/>
                  </a:cubicBezTo>
                  <a:lnTo>
                    <a:pt x="7202" y="0"/>
                  </a:lnTo>
                  <a:lnTo>
                    <a:pt x="3" y="0"/>
                  </a:lnTo>
                  <a:lnTo>
                    <a:pt x="0" y="14399"/>
                  </a:lnTo>
                  <a:cubicBezTo>
                    <a:pt x="0" y="18386"/>
                    <a:pt x="4828" y="21600"/>
                    <a:pt x="10801" y="21600"/>
                  </a:cubicBezTo>
                  <a:cubicBezTo>
                    <a:pt x="16774" y="21600"/>
                    <a:pt x="21600" y="18386"/>
                    <a:pt x="21600" y="14399"/>
                  </a:cubicBezTo>
                  <a:cubicBezTo>
                    <a:pt x="21600" y="14399"/>
                    <a:pt x="21598" y="14399"/>
                    <a:pt x="21598" y="14399"/>
                  </a:cubicBez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b="0" i="0">
                <a:latin typeface="Arial" panose="020B0604020202020204" pitchFamily="34" charset="0"/>
              </a:endParaRPr>
            </a:p>
          </p:txBody>
        </p:sp>
      </p:grpSp>
    </p:spTree>
    <p:extLst>
      <p:ext uri="{BB962C8B-B14F-4D97-AF65-F5344CB8AC3E}">
        <p14:creationId xmlns:p14="http://schemas.microsoft.com/office/powerpoint/2010/main" val="2293707824"/>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4" r:id="rId3"/>
    <p:sldLayoutId id="2147483669" r:id="rId4"/>
    <p:sldLayoutId id="2147483650" r:id="rId5"/>
    <p:sldLayoutId id="2147483681" r:id="rId6"/>
    <p:sldLayoutId id="2147483679" r:id="rId7"/>
    <p:sldLayoutId id="2147483670" r:id="rId8"/>
    <p:sldLayoutId id="2147483663" r:id="rId9"/>
    <p:sldLayoutId id="2147483672" r:id="rId10"/>
    <p:sldLayoutId id="2147483674" r:id="rId11"/>
    <p:sldLayoutId id="2147483675" r:id="rId12"/>
    <p:sldLayoutId id="2147483676" r:id="rId13"/>
    <p:sldLayoutId id="2147483677" r:id="rId14"/>
    <p:sldLayoutId id="2147483678" r:id="rId15"/>
    <p:sldLayoutId id="2147483668" r:id="rId16"/>
    <p:sldLayoutId id="2147483680" r:id="rId17"/>
    <p:sldLayoutId id="2147483683" r:id="rId18"/>
    <p:sldLayoutId id="2147483684" r:id="rId19"/>
    <p:sldLayoutId id="2147483685" r:id="rId20"/>
    <p:sldLayoutId id="2147483686" r:id="rId21"/>
    <p:sldLayoutId id="2147483687" r:id="rId22"/>
    <p:sldLayoutId id="2147483688" r:id="rId23"/>
  </p:sldLayoutIdLst>
  <p:hf hdr="0"/>
  <p:txStyles>
    <p:titleStyle>
      <a:lvl1pPr algn="l" defTabSz="914400" rtl="0" eaLnBrk="1" latinLnBrk="0" hangingPunct="1">
        <a:lnSpc>
          <a:spcPct val="90000"/>
        </a:lnSpc>
        <a:spcBef>
          <a:spcPct val="0"/>
        </a:spcBef>
        <a:buNone/>
        <a:defRPr sz="4400" b="0" i="0" kern="1200">
          <a:solidFill>
            <a:srgbClr val="0099D4"/>
          </a:solidFill>
          <a:latin typeface="Arial" panose="020B0604020202020204" pitchFamily="34" charset="0"/>
          <a:ea typeface="+mj-ea"/>
          <a:cs typeface="+mj-cs"/>
        </a:defRPr>
      </a:lvl1pPr>
    </p:titleStyle>
    <p:bodyStyle>
      <a:lvl1pPr marL="0" indent="0" algn="l" defTabSz="914400" rtl="0" eaLnBrk="1" latinLnBrk="0" hangingPunct="1">
        <a:lnSpc>
          <a:spcPct val="110000"/>
        </a:lnSpc>
        <a:spcBef>
          <a:spcPts val="600"/>
        </a:spcBef>
        <a:buClr>
          <a:srgbClr val="0099D4"/>
        </a:buClr>
        <a:buFont typeface="Arial" panose="020B0604020202020204" pitchFamily="34" charset="0"/>
        <a:buNone/>
        <a:tabLst/>
        <a:defRPr sz="1800" b="0" i="0" kern="1200">
          <a:solidFill>
            <a:schemeClr val="tx1"/>
          </a:solidFill>
          <a:latin typeface="Arial" panose="020B0604020202020204" pitchFamily="34" charset="0"/>
          <a:ea typeface="+mn-ea"/>
          <a:cs typeface="+mn-cs"/>
        </a:defRPr>
      </a:lvl1pPr>
      <a:lvl2pPr marL="269875" indent="-263525" algn="l" defTabSz="914400" rtl="0" eaLnBrk="1" latinLnBrk="0" hangingPunct="1">
        <a:lnSpc>
          <a:spcPct val="110000"/>
        </a:lnSpc>
        <a:spcBef>
          <a:spcPts val="600"/>
        </a:spcBef>
        <a:buClr>
          <a:srgbClr val="0099D4"/>
        </a:buClr>
        <a:buFont typeface="Arial" panose="020B0604020202020204" pitchFamily="34" charset="0"/>
        <a:buChar char="•"/>
        <a:tabLst/>
        <a:defRPr sz="1800" b="0" i="0" kern="1200">
          <a:solidFill>
            <a:schemeClr val="tx1"/>
          </a:solidFill>
          <a:latin typeface="Arial" panose="020B0604020202020204" pitchFamily="34" charset="0"/>
          <a:ea typeface="+mn-ea"/>
          <a:cs typeface="+mn-cs"/>
        </a:defRPr>
      </a:lvl2pPr>
      <a:lvl3pPr marL="533400" indent="-263525" algn="l" defTabSz="914400" rtl="0" eaLnBrk="1" latinLnBrk="0" hangingPunct="1">
        <a:lnSpc>
          <a:spcPct val="110000"/>
        </a:lnSpc>
        <a:spcBef>
          <a:spcPts val="600"/>
        </a:spcBef>
        <a:buClr>
          <a:srgbClr val="0099D4"/>
        </a:buClr>
        <a:buFont typeface="Arial" panose="020B0604020202020204" pitchFamily="34" charset="0"/>
        <a:buChar char="•"/>
        <a:tabLst/>
        <a:defRPr sz="1800" b="0" i="0" kern="1200">
          <a:solidFill>
            <a:schemeClr val="tx1"/>
          </a:solidFill>
          <a:latin typeface="Arial" panose="020B0604020202020204" pitchFamily="34" charset="0"/>
          <a:ea typeface="+mn-ea"/>
          <a:cs typeface="+mn-cs"/>
        </a:defRPr>
      </a:lvl3pPr>
      <a:lvl4pPr marL="804863" indent="-271463" algn="l" defTabSz="914400" rtl="0" eaLnBrk="1" latinLnBrk="0" hangingPunct="1">
        <a:lnSpc>
          <a:spcPct val="110000"/>
        </a:lnSpc>
        <a:spcBef>
          <a:spcPts val="600"/>
        </a:spcBef>
        <a:buClr>
          <a:srgbClr val="0099D4"/>
        </a:buClr>
        <a:buFont typeface="Arial" panose="020B0604020202020204" pitchFamily="34" charset="0"/>
        <a:buChar char="•"/>
        <a:tabLst/>
        <a:defRPr sz="1800" b="0" i="0" kern="1200">
          <a:solidFill>
            <a:schemeClr val="tx1"/>
          </a:solidFill>
          <a:latin typeface="Arial" panose="020B0604020202020204" pitchFamily="34" charset="0"/>
          <a:ea typeface="+mn-ea"/>
          <a:cs typeface="+mn-cs"/>
        </a:defRPr>
      </a:lvl4pPr>
      <a:lvl5pPr marL="1068388" indent="-263525" algn="l" defTabSz="914400" rtl="0" eaLnBrk="1" latinLnBrk="0" hangingPunct="1">
        <a:lnSpc>
          <a:spcPct val="110000"/>
        </a:lnSpc>
        <a:spcBef>
          <a:spcPts val="600"/>
        </a:spcBef>
        <a:buClr>
          <a:srgbClr val="0099D4"/>
        </a:buClr>
        <a:buFont typeface="Arial" panose="020B0604020202020204" pitchFamily="34" charset="0"/>
        <a:buChar char="•"/>
        <a:tabLst/>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158" userDrawn="1">
          <p15:clr>
            <a:srgbClr val="F26B43"/>
          </p15:clr>
        </p15:guide>
        <p15:guide id="4" orient="horz" pos="436" userDrawn="1">
          <p15:clr>
            <a:srgbClr val="F26B43"/>
          </p15:clr>
        </p15:guide>
        <p15:guide id="5" orient="horz" pos="300" userDrawn="1">
          <p15:clr>
            <a:srgbClr val="F26B43"/>
          </p15:clr>
        </p15:guide>
        <p15:guide id="6" pos="347" userDrawn="1">
          <p15:clr>
            <a:srgbClr val="F26B43"/>
          </p15:clr>
        </p15:guide>
        <p15:guide id="7" pos="7333" userDrawn="1">
          <p15:clr>
            <a:srgbClr val="F26B43"/>
          </p15:clr>
        </p15:guide>
        <p15:guide id="8" orient="horz" pos="4065" userDrawn="1">
          <p15:clr>
            <a:srgbClr val="F26B43"/>
          </p15:clr>
        </p15:guide>
        <p15:guide id="9" pos="3522" userDrawn="1">
          <p15:clr>
            <a:srgbClr val="F26B43"/>
          </p15:clr>
        </p15:guide>
        <p15:guide id="10" orient="horz" pos="1480" userDrawn="1">
          <p15:clr>
            <a:srgbClr val="F26B43"/>
          </p15:clr>
        </p15:guide>
        <p15:guide id="11" orient="horz" pos="3884" userDrawn="1">
          <p15:clr>
            <a:srgbClr val="F26B43"/>
          </p15:clr>
        </p15:guide>
        <p15:guide id="12" orient="horz" pos="125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hyperlink" Target="mailto:bas.agricola@hu.nl" TargetMode="External"/><Relationship Id="rId4" Type="http://schemas.openxmlformats.org/officeDocument/2006/relationships/hyperlink" Target="https://www.hu.nl/onderzoek/projecten/leren-van-feedback-de-kracht-van-feedbackgeletterdhei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hyperlink" Target="https://unsplash.com/photos/uMDNR3rW5lM?utm_source=unsplash&amp;utm_medium=referral&amp;utm_content=creditCopyText" TargetMode="External"/><Relationship Id="rId4" Type="http://schemas.openxmlformats.org/officeDocument/2006/relationships/hyperlink" Target="https://unsplash.com/@edo_labar_foto?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unsplash.com/photos/5fNmWej4tAA?utm_source=unsplash&amp;utm_medium=referral&amp;utm_content=creditCopyText" TargetMode="External"/><Relationship Id="rId4" Type="http://schemas.openxmlformats.org/officeDocument/2006/relationships/hyperlink" Target="https://unsplash.com/@homajob?utm_source=unsplash&amp;utm_medium=referral&amp;utm_content=creditCopyTex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s://unsplash.com/photos/uMDNR3rW5lM?utm_source=unsplash&amp;utm_medium=referral&amp;utm_content=creditCopyText" TargetMode="External"/><Relationship Id="rId4" Type="http://schemas.openxmlformats.org/officeDocument/2006/relationships/hyperlink" Target="https://unsplash.com/@edo_labar_foto?utm_source=unsplash&amp;utm_medium=referral&amp;utm_content=creditCopyTex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unsplash.com/wallpapers/android/pixel?utm_source=unsplash&amp;utm_medium=referral&amp;utm_content=creditCopyText" TargetMode="External"/><Relationship Id="rId4" Type="http://schemas.openxmlformats.org/officeDocument/2006/relationships/hyperlink" Target="https://unsplash.com/@franku84?utm_source=unsplash&amp;utm_medium=referral&amp;utm_content=creditCopyTex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unsplash.com/photos/H9t723yPjYI?utm_source=unsplash&amp;utm_medium=referral&amp;utm_content=creditCopyText" TargetMode="External"/><Relationship Id="rId4" Type="http://schemas.openxmlformats.org/officeDocument/2006/relationships/hyperlink" Target="https://unsplash.com/@alexkondratiev?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964A64A-324A-0347-9067-1916E2DEC92D}"/>
              </a:ext>
            </a:extLst>
          </p:cNvPr>
          <p:cNvSpPr>
            <a:spLocks noGrp="1"/>
          </p:cNvSpPr>
          <p:nvPr>
            <p:ph type="ctrTitle"/>
          </p:nvPr>
        </p:nvSpPr>
        <p:spPr>
          <a:xfrm>
            <a:off x="550862" y="476250"/>
            <a:ext cx="5401122" cy="3566407"/>
          </a:xfrm>
        </p:spPr>
        <p:txBody>
          <a:bodyPr>
            <a:normAutofit/>
          </a:bodyPr>
          <a:lstStyle/>
          <a:p>
            <a:r>
              <a:rPr lang="nl-NL" sz="4000" dirty="0">
                <a:effectLst/>
                <a:latin typeface="Verdana" panose="020B0604030504040204" pitchFamily="34" charset="0"/>
                <a:ea typeface="Calibri" panose="020F0502020204030204" pitchFamily="34" charset="0"/>
                <a:cs typeface="Times New Roman" panose="02020603050405020304" pitchFamily="18" charset="0"/>
              </a:rPr>
              <a:t>Workshop Holistisch beoordelen leeruitkomsten </a:t>
            </a:r>
            <a:br>
              <a:rPr lang="nl-NL" sz="4000" dirty="0">
                <a:effectLst/>
                <a:latin typeface="Verdana" panose="020B0604030504040204" pitchFamily="34" charset="0"/>
                <a:ea typeface="Calibri" panose="020F0502020204030204" pitchFamily="34" charset="0"/>
                <a:cs typeface="Times New Roman" panose="02020603050405020304" pitchFamily="18" charset="0"/>
              </a:rPr>
            </a:br>
            <a:endParaRPr lang="en-GB" sz="1800" dirty="0"/>
          </a:p>
        </p:txBody>
      </p:sp>
      <p:sp>
        <p:nvSpPr>
          <p:cNvPr id="3" name="Subtitle 2">
            <a:extLst>
              <a:ext uri="{FF2B5EF4-FFF2-40B4-BE49-F238E27FC236}">
                <a16:creationId xmlns:a16="http://schemas.microsoft.com/office/drawing/2014/main" id="{629C5C66-EA92-8944-8A06-BB25ABC7BD4D}"/>
              </a:ext>
            </a:extLst>
          </p:cNvPr>
          <p:cNvSpPr>
            <a:spLocks noGrp="1"/>
          </p:cNvSpPr>
          <p:nvPr>
            <p:ph type="subTitle" idx="1"/>
          </p:nvPr>
        </p:nvSpPr>
        <p:spPr>
          <a:xfrm>
            <a:off x="550863" y="4042658"/>
            <a:ext cx="5038381" cy="696544"/>
          </a:xfrm>
        </p:spPr>
        <p:txBody>
          <a:bodyPr>
            <a:normAutofit fontScale="85000" lnSpcReduction="20000"/>
          </a:bodyPr>
          <a:lstStyle/>
          <a:p>
            <a:r>
              <a:rPr lang="en-GB" dirty="0"/>
              <a:t>Workshop </a:t>
            </a:r>
          </a:p>
          <a:p>
            <a:r>
              <a:rPr lang="en-GB" dirty="0"/>
              <a:t>Datum </a:t>
            </a:r>
          </a:p>
        </p:txBody>
      </p:sp>
      <p:sp>
        <p:nvSpPr>
          <p:cNvPr id="9" name="Text Placeholder 8">
            <a:extLst>
              <a:ext uri="{FF2B5EF4-FFF2-40B4-BE49-F238E27FC236}">
                <a16:creationId xmlns:a16="http://schemas.microsoft.com/office/drawing/2014/main" id="{224E7B7D-FA7E-7245-8D67-28F97910C800}"/>
              </a:ext>
            </a:extLst>
          </p:cNvPr>
          <p:cNvSpPr>
            <a:spLocks noGrp="1"/>
          </p:cNvSpPr>
          <p:nvPr>
            <p:ph type="body" sz="quarter" idx="13"/>
          </p:nvPr>
        </p:nvSpPr>
        <p:spPr>
          <a:xfrm>
            <a:off x="534429" y="4739201"/>
            <a:ext cx="5040299" cy="1116325"/>
          </a:xfrm>
        </p:spPr>
        <p:txBody>
          <a:bodyPr>
            <a:normAutofit/>
          </a:bodyPr>
          <a:lstStyle/>
          <a:p>
            <a:r>
              <a:rPr lang="nl-NL" dirty="0"/>
              <a:t>Docent</a:t>
            </a:r>
            <a:endParaRPr lang="en-GB" dirty="0"/>
          </a:p>
        </p:txBody>
      </p:sp>
      <p:pic>
        <p:nvPicPr>
          <p:cNvPr id="12" name="Picture 11" descr="A close-up of a logo&#10;&#10;Description automatically generated with medium confidence">
            <a:extLst>
              <a:ext uri="{FF2B5EF4-FFF2-40B4-BE49-F238E27FC236}">
                <a16:creationId xmlns:a16="http://schemas.microsoft.com/office/drawing/2014/main" id="{ADA40A9B-67CE-55D6-6664-67E7F17BD6E3}"/>
              </a:ext>
            </a:extLst>
          </p:cNvPr>
          <p:cNvPicPr>
            <a:picLocks noChangeAspect="1"/>
          </p:cNvPicPr>
          <p:nvPr/>
        </p:nvPicPr>
        <p:blipFill>
          <a:blip r:embed="rId3"/>
          <a:stretch>
            <a:fillRect/>
          </a:stretch>
        </p:blipFill>
        <p:spPr>
          <a:xfrm>
            <a:off x="4546028" y="5889023"/>
            <a:ext cx="1028700" cy="762000"/>
          </a:xfrm>
          <a:prstGeom prst="rect">
            <a:avLst/>
          </a:prstGeom>
        </p:spPr>
      </p:pic>
      <p:sp>
        <p:nvSpPr>
          <p:cNvPr id="6" name="TextBox 5">
            <a:extLst>
              <a:ext uri="{FF2B5EF4-FFF2-40B4-BE49-F238E27FC236}">
                <a16:creationId xmlns:a16="http://schemas.microsoft.com/office/drawing/2014/main" id="{26FF33B1-79D0-28DF-27E3-12C6356BF460}"/>
              </a:ext>
            </a:extLst>
          </p:cNvPr>
          <p:cNvSpPr txBox="1"/>
          <p:nvPr/>
        </p:nvSpPr>
        <p:spPr>
          <a:xfrm>
            <a:off x="6205030" y="332656"/>
            <a:ext cx="5579602" cy="4536050"/>
          </a:xfrm>
          <a:prstGeom prst="rect">
            <a:avLst/>
          </a:prstGeom>
          <a:noFill/>
        </p:spPr>
        <p:txBody>
          <a:bodyPr wrap="square">
            <a:spAutoFit/>
          </a:bodyPr>
          <a:lstStyle/>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Arial" panose="020B0604020202020204" pitchFamily="34" charset="0"/>
              </a:rPr>
              <a:t>D1. Presentatie holistisch beoordelen van leeruitkomsten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Arial" panose="020B0604020202020204" pitchFamily="34" charset="0"/>
              </a:rPr>
              <a:t>Deze </a:t>
            </a:r>
            <a:r>
              <a:rPr lang="nl-NL" kern="100" dirty="0">
                <a:latin typeface="Calibri" panose="020F0502020204030204" pitchFamily="34" charset="0"/>
                <a:ea typeface="Calibri" panose="020F0502020204030204" pitchFamily="34" charset="0"/>
                <a:cs typeface="Arial" panose="020B0604020202020204" pitchFamily="34" charset="0"/>
              </a:rPr>
              <a:t>presentatie</a:t>
            </a:r>
            <a:r>
              <a:rPr lang="nl-NL" sz="1800" kern="100" dirty="0">
                <a:effectLst/>
                <a:latin typeface="Calibri" panose="020F0502020204030204" pitchFamily="34" charset="0"/>
                <a:ea typeface="Calibri" panose="020F0502020204030204" pitchFamily="34" charset="0"/>
                <a:cs typeface="Arial" panose="020B0604020202020204" pitchFamily="34" charset="0"/>
              </a:rPr>
              <a:t> is ontworpen in het project Leren van feedback: de kracht van feedback geletterdheid en is onderdeel van een workshop holistisch beoordelen van leeruitkomsten. Bij deze presentatie hoort een opdracht. Die informatie is te raadplegen op de project website </a:t>
            </a:r>
            <a:r>
              <a:rPr lang="nl-NL" sz="1800" u="sng" kern="100"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https://www.hu.nl/onderzoek/projecten/leren-van-feedback-de-kracht-van-feedbackgeletterdheid</a:t>
            </a:r>
            <a:r>
              <a:rPr lang="nl-NL" sz="1800" kern="100" dirty="0">
                <a:effectLst/>
                <a:latin typeface="Calibri" panose="020F0502020204030204" pitchFamily="34" charset="0"/>
                <a:ea typeface="Calibri" panose="020F0502020204030204" pitchFamily="34" charset="0"/>
                <a:cs typeface="Arial" panose="020B0604020202020204" pitchFamily="34" charset="0"/>
              </a:rPr>
              <a: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nl-NL"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Arial" panose="020B0604020202020204" pitchFamily="34" charset="0"/>
              </a:rPr>
              <a:t>Neem voor meer informatie contact op met Bas Agricola, hogeschool hoofddocent van de Hogeschool Utrecht en onderzoeker bij het lectoraat Beroepsonderwijs: </a:t>
            </a:r>
            <a:r>
              <a:rPr lang="nl-NL" sz="1800" u="sng" kern="100"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5"/>
              </a:rPr>
              <a:t>bas.agricola@hu.nl</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black and white sign with a person in a circle&#10;&#10;Description automatically generated">
            <a:extLst>
              <a:ext uri="{FF2B5EF4-FFF2-40B4-BE49-F238E27FC236}">
                <a16:creationId xmlns:a16="http://schemas.microsoft.com/office/drawing/2014/main" id="{486670AB-3D48-5439-129F-A657C670D7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8013" y="6055393"/>
            <a:ext cx="1226820" cy="429260"/>
          </a:xfrm>
          <a:prstGeom prst="rect">
            <a:avLst/>
          </a:prstGeom>
        </p:spPr>
      </p:pic>
    </p:spTree>
    <p:extLst>
      <p:ext uri="{BB962C8B-B14F-4D97-AF65-F5344CB8AC3E}">
        <p14:creationId xmlns:p14="http://schemas.microsoft.com/office/powerpoint/2010/main" val="1662503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B6CB4-00F0-4D4E-BC46-55919F2D841A}"/>
              </a:ext>
            </a:extLst>
          </p:cNvPr>
          <p:cNvSpPr>
            <a:spLocks noGrp="1"/>
          </p:cNvSpPr>
          <p:nvPr>
            <p:ph type="title"/>
          </p:nvPr>
        </p:nvSpPr>
        <p:spPr>
          <a:xfrm>
            <a:off x="550864" y="692150"/>
            <a:ext cx="5040312" cy="1657350"/>
          </a:xfrm>
        </p:spPr>
        <p:txBody>
          <a:bodyPr vert="horz" lIns="360000" tIns="360000" rIns="540000" bIns="45720" rtlCol="0" anchor="t">
            <a:normAutofit/>
          </a:bodyPr>
          <a:lstStyle/>
          <a:p>
            <a:r>
              <a:rPr lang="en-US" sz="2800" b="0" i="0" kern="1200" dirty="0" err="1">
                <a:latin typeface="Arial" panose="020B0604020202020204" pitchFamily="34" charset="0"/>
                <a:ea typeface="+mj-ea"/>
                <a:cs typeface="+mj-cs"/>
              </a:rPr>
              <a:t>Dichtgetimmerd</a:t>
            </a:r>
            <a:r>
              <a:rPr lang="en-US" sz="2800" b="0" i="0" kern="1200" dirty="0">
                <a:latin typeface="Arial" panose="020B0604020202020204" pitchFamily="34" charset="0"/>
                <a:ea typeface="+mj-ea"/>
                <a:cs typeface="+mj-cs"/>
              </a:rPr>
              <a:t> </a:t>
            </a:r>
            <a:r>
              <a:rPr lang="en-US" sz="2800" b="0" i="0" kern="1200" dirty="0" err="1">
                <a:latin typeface="Arial" panose="020B0604020202020204" pitchFamily="34" charset="0"/>
                <a:ea typeface="+mj-ea"/>
                <a:cs typeface="+mj-cs"/>
              </a:rPr>
              <a:t>onderwijsprogramma</a:t>
            </a:r>
            <a:r>
              <a:rPr lang="en-US" sz="2800" b="0" i="0" kern="1200" dirty="0">
                <a:latin typeface="Arial" panose="020B0604020202020204" pitchFamily="34" charset="0"/>
                <a:ea typeface="+mj-ea"/>
                <a:cs typeface="+mj-cs"/>
              </a:rPr>
              <a:t> met </a:t>
            </a:r>
            <a:r>
              <a:rPr lang="en-US" sz="2800" b="0" i="0" kern="1200" dirty="0" err="1">
                <a:latin typeface="Arial" panose="020B0604020202020204" pitchFamily="34" charset="0"/>
                <a:ea typeface="+mj-ea"/>
                <a:cs typeface="+mj-cs"/>
              </a:rPr>
              <a:t>toetsen</a:t>
            </a:r>
            <a:r>
              <a:rPr lang="en-US" sz="2800" b="0" i="0" kern="1200" dirty="0">
                <a:latin typeface="Arial" panose="020B0604020202020204" pitchFamily="34" charset="0"/>
                <a:ea typeface="+mj-ea"/>
                <a:cs typeface="+mj-cs"/>
              </a:rPr>
              <a:t> die </a:t>
            </a:r>
          </a:p>
        </p:txBody>
      </p:sp>
      <p:sp>
        <p:nvSpPr>
          <p:cNvPr id="7" name="TextBox 6">
            <a:extLst>
              <a:ext uri="{FF2B5EF4-FFF2-40B4-BE49-F238E27FC236}">
                <a16:creationId xmlns:a16="http://schemas.microsoft.com/office/drawing/2014/main" id="{1D9475F7-D448-427F-A277-A7478D537809}"/>
              </a:ext>
            </a:extLst>
          </p:cNvPr>
          <p:cNvSpPr txBox="1"/>
          <p:nvPr/>
        </p:nvSpPr>
        <p:spPr>
          <a:xfrm>
            <a:off x="550864" y="2336924"/>
            <a:ext cx="5040312" cy="3816350"/>
          </a:xfrm>
          <a:prstGeom prst="rect">
            <a:avLst/>
          </a:prstGeom>
          <a:solidFill>
            <a:schemeClr val="bg1"/>
          </a:solidFill>
          <a:ln>
            <a:noFill/>
          </a:ln>
        </p:spPr>
        <p:txBody>
          <a:bodyPr vert="horz" lIns="360000" tIns="45720" rIns="540000" bIns="360000" rtlCol="0">
            <a:normAutofit fontScale="92500"/>
          </a:bodyPr>
          <a:lstStyle/>
          <a:p>
            <a:pPr marL="285750" indent="-285750" defTabSz="685800">
              <a:lnSpc>
                <a:spcPct val="150000"/>
              </a:lnSpc>
              <a:spcBef>
                <a:spcPts val="450"/>
              </a:spcBef>
              <a:buClr>
                <a:srgbClr val="0099D4"/>
              </a:buClr>
              <a:buFont typeface="Arial" panose="020B0604020202020204" pitchFamily="34" charset="0"/>
              <a:buChar char="•"/>
            </a:pPr>
            <a:r>
              <a:rPr lang="en-US" sz="2000" b="0" i="0" kern="1200" dirty="0" err="1">
                <a:latin typeface="Arial" panose="020B0604020202020204" pitchFamily="34" charset="0"/>
                <a:ea typeface="+mn-ea"/>
                <a:cs typeface="+mn-cs"/>
              </a:rPr>
              <a:t>Vooral</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cijfers</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toekennen</a:t>
            </a:r>
            <a:endParaRPr lang="en-US" sz="2000" b="0" i="0" kern="1200" dirty="0">
              <a:latin typeface="Arial" panose="020B0604020202020204" pitchFamily="34" charset="0"/>
              <a:ea typeface="+mn-ea"/>
              <a:cs typeface="+mn-cs"/>
            </a:endParaRPr>
          </a:p>
          <a:p>
            <a:pPr marL="285750" indent="-285750" defTabSz="685800">
              <a:lnSpc>
                <a:spcPct val="150000"/>
              </a:lnSpc>
              <a:spcBef>
                <a:spcPts val="450"/>
              </a:spcBef>
              <a:buClr>
                <a:srgbClr val="0099D4"/>
              </a:buClr>
              <a:buFont typeface="Arial" panose="020B0604020202020204" pitchFamily="34" charset="0"/>
              <a:buChar char="•"/>
            </a:pPr>
            <a:r>
              <a:rPr lang="en-US" sz="2000" b="0" i="0" kern="1200" dirty="0" err="1">
                <a:latin typeface="Arial" panose="020B0604020202020204" pitchFamily="34" charset="0"/>
                <a:ea typeface="+mn-ea"/>
                <a:cs typeface="+mn-cs"/>
              </a:rPr>
              <a:t>Toetsgestuurd</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leren</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stimuleren</a:t>
            </a:r>
            <a:endParaRPr lang="en-US" sz="2000" b="0" i="0" kern="1200" dirty="0">
              <a:latin typeface="Arial" panose="020B0604020202020204" pitchFamily="34" charset="0"/>
              <a:ea typeface="+mn-ea"/>
              <a:cs typeface="+mn-cs"/>
            </a:endParaRPr>
          </a:p>
          <a:p>
            <a:pPr marL="285750" indent="-285750" defTabSz="685800">
              <a:lnSpc>
                <a:spcPct val="150000"/>
              </a:lnSpc>
              <a:spcBef>
                <a:spcPts val="450"/>
              </a:spcBef>
              <a:buClr>
                <a:srgbClr val="0099D4"/>
              </a:buClr>
              <a:buFont typeface="Arial" panose="020B0604020202020204" pitchFamily="34" charset="0"/>
              <a:buChar char="•"/>
            </a:pPr>
            <a:r>
              <a:rPr lang="en-US" sz="2000" b="0" i="0" kern="1200" dirty="0" err="1">
                <a:latin typeface="Arial" panose="020B0604020202020204" pitchFamily="34" charset="0"/>
                <a:ea typeface="+mn-ea"/>
                <a:cs typeface="+mn-cs"/>
              </a:rPr>
              <a:t>Enorme</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toetsdruk</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veroorzaken</a:t>
            </a:r>
            <a:endParaRPr lang="en-US" sz="2000" b="0" i="0" kern="1200" dirty="0">
              <a:latin typeface="Arial" panose="020B0604020202020204" pitchFamily="34" charset="0"/>
              <a:ea typeface="+mn-ea"/>
              <a:cs typeface="+mn-cs"/>
            </a:endParaRPr>
          </a:p>
          <a:p>
            <a:pPr marL="285750" indent="-285750" defTabSz="685800">
              <a:lnSpc>
                <a:spcPct val="150000"/>
              </a:lnSpc>
              <a:spcBef>
                <a:spcPts val="450"/>
              </a:spcBef>
              <a:buClr>
                <a:srgbClr val="0099D4"/>
              </a:buClr>
              <a:buFont typeface="Arial" panose="020B0604020202020204" pitchFamily="34" charset="0"/>
              <a:buChar char="•"/>
            </a:pPr>
            <a:r>
              <a:rPr lang="en-US" sz="2000" b="0" i="0" kern="1200" dirty="0" err="1">
                <a:latin typeface="Arial" panose="020B0604020202020204" pitchFamily="34" charset="0"/>
                <a:ea typeface="+mn-ea"/>
                <a:cs typeface="+mn-cs"/>
              </a:rPr>
              <a:t>Onderwijs</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en</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toetsen</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scheiden</a:t>
            </a:r>
            <a:endParaRPr lang="en-US" sz="2000" b="0" i="0" kern="1200" dirty="0">
              <a:latin typeface="Arial" panose="020B0604020202020204" pitchFamily="34" charset="0"/>
              <a:ea typeface="+mn-ea"/>
              <a:cs typeface="+mn-cs"/>
            </a:endParaRPr>
          </a:p>
          <a:p>
            <a:pPr marL="285750" indent="-285750" defTabSz="685800">
              <a:lnSpc>
                <a:spcPct val="150000"/>
              </a:lnSpc>
              <a:spcBef>
                <a:spcPts val="450"/>
              </a:spcBef>
              <a:buClr>
                <a:srgbClr val="0099D4"/>
              </a:buClr>
              <a:buFont typeface="Arial" panose="020B0604020202020204" pitchFamily="34" charset="0"/>
              <a:buChar char="•"/>
            </a:pPr>
            <a:r>
              <a:rPr lang="en-US" sz="2000" b="0" i="0" kern="1200" dirty="0">
                <a:latin typeface="Arial" panose="020B0604020202020204" pitchFamily="34" charset="0"/>
                <a:ea typeface="+mn-ea"/>
                <a:cs typeface="+mn-cs"/>
              </a:rPr>
              <a:t>Minder </a:t>
            </a:r>
            <a:r>
              <a:rPr lang="en-US" sz="2000" b="0" i="0" kern="1200" dirty="0" err="1">
                <a:latin typeface="Arial" panose="020B0604020202020204" pitchFamily="34" charset="0"/>
                <a:ea typeface="+mn-ea"/>
                <a:cs typeface="+mn-cs"/>
              </a:rPr>
              <a:t>tijd</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voor</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onderwijs</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overhouden</a:t>
            </a:r>
            <a:endParaRPr lang="en-US" sz="2000" b="0" i="0" kern="1200" dirty="0">
              <a:latin typeface="Arial" panose="020B0604020202020204" pitchFamily="34" charset="0"/>
              <a:ea typeface="+mn-ea"/>
              <a:cs typeface="+mn-cs"/>
            </a:endParaRPr>
          </a:p>
          <a:p>
            <a:pPr marL="285750" indent="-285750" defTabSz="685800">
              <a:lnSpc>
                <a:spcPct val="150000"/>
              </a:lnSpc>
              <a:spcBef>
                <a:spcPts val="450"/>
              </a:spcBef>
              <a:buClr>
                <a:srgbClr val="0099D4"/>
              </a:buClr>
              <a:buFont typeface="Arial" panose="020B0604020202020204" pitchFamily="34" charset="0"/>
              <a:buChar char="•"/>
            </a:pPr>
            <a:r>
              <a:rPr lang="en-US" sz="2000" b="0" i="0" kern="1200" dirty="0" err="1">
                <a:latin typeface="Arial" panose="020B0604020202020204" pitchFamily="34" charset="0"/>
                <a:ea typeface="+mn-ea"/>
                <a:cs typeface="+mn-cs"/>
              </a:rPr>
              <a:t>Weinig</a:t>
            </a:r>
            <a:r>
              <a:rPr lang="en-US" sz="2000" b="0" i="0" kern="1200" dirty="0">
                <a:latin typeface="Arial" panose="020B0604020202020204" pitchFamily="34" charset="0"/>
                <a:ea typeface="+mn-ea"/>
                <a:cs typeface="+mn-cs"/>
              </a:rPr>
              <a:t> regie en </a:t>
            </a:r>
            <a:r>
              <a:rPr lang="en-US" sz="2000" b="0" i="0" kern="1200" dirty="0" err="1">
                <a:latin typeface="Arial" panose="020B0604020202020204" pitchFamily="34" charset="0"/>
                <a:ea typeface="+mn-ea"/>
                <a:cs typeface="+mn-cs"/>
              </a:rPr>
              <a:t>keuzeruimte</a:t>
            </a:r>
            <a:r>
              <a:rPr lang="en-US" sz="2000" b="0" i="0" kern="1200" dirty="0">
                <a:latin typeface="Arial" panose="020B0604020202020204" pitchFamily="34" charset="0"/>
                <a:ea typeface="+mn-ea"/>
                <a:cs typeface="+mn-cs"/>
              </a:rPr>
              <a:t> (NSE)</a:t>
            </a:r>
          </a:p>
          <a:p>
            <a:pPr defTabSz="685800">
              <a:lnSpc>
                <a:spcPct val="110000"/>
              </a:lnSpc>
              <a:spcBef>
                <a:spcPts val="450"/>
              </a:spcBef>
              <a:buClr>
                <a:srgbClr val="0099D4"/>
              </a:buClr>
            </a:pPr>
            <a:endParaRPr lang="en-US" sz="1350" b="0" i="0" kern="1200" dirty="0">
              <a:latin typeface="Arial" panose="020B0604020202020204" pitchFamily="34" charset="0"/>
              <a:ea typeface="+mn-ea"/>
              <a:cs typeface="+mn-cs"/>
            </a:endParaRPr>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4"/>
          </p:nvPr>
        </p:nvSpPr>
        <p:spPr>
          <a:xfrm>
            <a:off x="11641138" y="6356352"/>
            <a:ext cx="366415" cy="365125"/>
          </a:xfrm>
        </p:spPr>
        <p:txBody>
          <a:bodyPr vert="horz" lIns="91440" tIns="45720" rIns="91440" bIns="45720" rtlCol="0" anchor="ctr">
            <a:normAutofit/>
          </a:bodyPr>
          <a:lstStyle/>
          <a:p>
            <a:pPr>
              <a:spcAft>
                <a:spcPts val="600"/>
              </a:spcAft>
            </a:pPr>
            <a:fld id="{EC1B0D69-B8A6-8744-9E7E-380CD2AD97F8}" type="slidenum">
              <a:rPr lang="nl-NL" smtClean="0"/>
              <a:pPr>
                <a:spcAft>
                  <a:spcPts val="600"/>
                </a:spcAft>
              </a:pPr>
              <a:t>10</a:t>
            </a:fld>
            <a:endParaRPr lang="nl-NL"/>
          </a:p>
        </p:txBody>
      </p:sp>
      <p:pic>
        <p:nvPicPr>
          <p:cNvPr id="8" name="Picture 7" descr="A picture containing sport, track and field, person, individual sports&#10;&#10;Description automatically generated">
            <a:extLst>
              <a:ext uri="{FF2B5EF4-FFF2-40B4-BE49-F238E27FC236}">
                <a16:creationId xmlns:a16="http://schemas.microsoft.com/office/drawing/2014/main" id="{F107628A-B758-7822-ECA8-C26F6452E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176" y="1139502"/>
            <a:ext cx="6282418" cy="5026348"/>
          </a:xfrm>
          <a:prstGeom prst="rect">
            <a:avLst/>
          </a:prstGeom>
        </p:spPr>
      </p:pic>
      <p:sp>
        <p:nvSpPr>
          <p:cNvPr id="3" name="TextBox 2">
            <a:extLst>
              <a:ext uri="{FF2B5EF4-FFF2-40B4-BE49-F238E27FC236}">
                <a16:creationId xmlns:a16="http://schemas.microsoft.com/office/drawing/2014/main" id="{91B388B7-DBA5-0ACE-CBD5-95A1EE30E746}"/>
              </a:ext>
            </a:extLst>
          </p:cNvPr>
          <p:cNvSpPr txBox="1"/>
          <p:nvPr/>
        </p:nvSpPr>
        <p:spPr>
          <a:xfrm>
            <a:off x="5547412" y="5783942"/>
            <a:ext cx="6093724" cy="307777"/>
          </a:xfrm>
          <a:prstGeom prst="rect">
            <a:avLst/>
          </a:prstGeom>
          <a:noFill/>
        </p:spPr>
        <p:txBody>
          <a:bodyPr wrap="square">
            <a:spAutoFit/>
          </a:bodyPr>
          <a:lstStyle/>
          <a:p>
            <a:r>
              <a:rPr lang="en-GB" sz="1400" dirty="0">
                <a:solidFill>
                  <a:schemeClr val="bg1"/>
                </a:solidFill>
              </a:rPr>
              <a:t>Photo by </a:t>
            </a:r>
            <a:r>
              <a:rPr lang="en-GB" sz="1400" dirty="0">
                <a:solidFill>
                  <a:schemeClr val="bg1"/>
                </a:solidFill>
                <a:hlinkClick r:id="rId4">
                  <a:extLst>
                    <a:ext uri="{A12FA001-AC4F-418D-AE19-62706E023703}">
                      <ahyp:hlinkClr xmlns:ahyp="http://schemas.microsoft.com/office/drawing/2018/hyperlinkcolor" val="tx"/>
                    </a:ext>
                  </a:extLst>
                </a:hlinkClick>
              </a:rPr>
              <a:t>Eduard </a:t>
            </a:r>
            <a:r>
              <a:rPr lang="en-GB" sz="1400" dirty="0" err="1">
                <a:solidFill>
                  <a:schemeClr val="bg1"/>
                </a:solidFill>
                <a:hlinkClick r:id="rId4">
                  <a:extLst>
                    <a:ext uri="{A12FA001-AC4F-418D-AE19-62706E023703}">
                      <ahyp:hlinkClr xmlns:ahyp="http://schemas.microsoft.com/office/drawing/2018/hyperlinkcolor" val="tx"/>
                    </a:ext>
                  </a:extLst>
                </a:hlinkClick>
              </a:rPr>
              <a:t>Labár</a:t>
            </a:r>
            <a:r>
              <a:rPr lang="en-GB" sz="1400" dirty="0">
                <a:solidFill>
                  <a:schemeClr val="bg1"/>
                </a:solidFill>
              </a:rPr>
              <a:t> on </a:t>
            </a:r>
            <a:r>
              <a:rPr lang="en-GB" sz="1400" dirty="0" err="1">
                <a:solidFill>
                  <a:schemeClr val="bg1"/>
                </a:solidFill>
                <a:hlinkClick r:id="rId5">
                  <a:extLst>
                    <a:ext uri="{A12FA001-AC4F-418D-AE19-62706E023703}">
                      <ahyp:hlinkClr xmlns:ahyp="http://schemas.microsoft.com/office/drawing/2018/hyperlinkcolor" val="tx"/>
                    </a:ext>
                  </a:extLst>
                </a:hlinkClick>
              </a:rPr>
              <a:t>Unsplash</a:t>
            </a:r>
            <a:r>
              <a:rPr lang="en-GB" sz="1400" dirty="0">
                <a:solidFill>
                  <a:schemeClr val="bg1"/>
                </a:solidFill>
              </a:rPr>
              <a:t> </a:t>
            </a:r>
          </a:p>
        </p:txBody>
      </p:sp>
    </p:spTree>
    <p:extLst>
      <p:ext uri="{BB962C8B-B14F-4D97-AF65-F5344CB8AC3E}">
        <p14:creationId xmlns:p14="http://schemas.microsoft.com/office/powerpoint/2010/main" val="1677772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80FFA0-C95F-8933-0635-6A7D2BCEB14C}"/>
              </a:ext>
            </a:extLst>
          </p:cNvPr>
          <p:cNvSpPr>
            <a:spLocks noGrp="1"/>
          </p:cNvSpPr>
          <p:nvPr>
            <p:ph type="title"/>
          </p:nvPr>
        </p:nvSpPr>
        <p:spPr>
          <a:xfrm>
            <a:off x="638880" y="417576"/>
            <a:ext cx="11553119" cy="1249394"/>
          </a:xfrm>
        </p:spPr>
        <p:txBody>
          <a:bodyPr vert="horz" lIns="91440" tIns="45720" rIns="91440" bIns="45720" rtlCol="0" anchor="ctr">
            <a:normAutofit/>
          </a:bodyPr>
          <a:lstStyle/>
          <a:p>
            <a:pPr algn="ctr"/>
            <a:r>
              <a:rPr lang="en-US" sz="4800" kern="1200" dirty="0">
                <a:solidFill>
                  <a:srgbClr val="00B0F0"/>
                </a:solidFill>
                <a:latin typeface="+mj-lt"/>
                <a:ea typeface="+mj-ea"/>
                <a:cs typeface="+mj-cs"/>
              </a:rPr>
              <a:t>Student </a:t>
            </a:r>
            <a:r>
              <a:rPr lang="en-US" sz="4800" kern="1200" dirty="0" err="1">
                <a:solidFill>
                  <a:srgbClr val="00B0F0"/>
                </a:solidFill>
                <a:latin typeface="+mj-lt"/>
                <a:ea typeface="+mj-ea"/>
                <a:cs typeface="+mj-cs"/>
              </a:rPr>
              <a:t>centraal</a:t>
            </a:r>
            <a:r>
              <a:rPr lang="en-US" sz="4800" kern="1200" dirty="0">
                <a:solidFill>
                  <a:srgbClr val="00B0F0"/>
                </a:solidFill>
                <a:latin typeface="+mj-lt"/>
                <a:ea typeface="+mj-ea"/>
                <a:cs typeface="+mj-cs"/>
              </a:rPr>
              <a:t> in feedback </a:t>
            </a:r>
            <a:r>
              <a:rPr lang="en-US" sz="4800" kern="1200" dirty="0" err="1">
                <a:solidFill>
                  <a:srgbClr val="00B0F0"/>
                </a:solidFill>
                <a:latin typeface="+mj-lt"/>
                <a:ea typeface="+mj-ea"/>
                <a:cs typeface="+mj-cs"/>
              </a:rPr>
              <a:t>proces</a:t>
            </a:r>
            <a:endParaRPr lang="en-US" sz="4800" kern="1200" dirty="0">
              <a:solidFill>
                <a:srgbClr val="00B0F0"/>
              </a:solidFill>
              <a:latin typeface="+mj-lt"/>
              <a:ea typeface="+mj-ea"/>
              <a:cs typeface="+mj-cs"/>
            </a:endParaRPr>
          </a:p>
        </p:txBody>
      </p:sp>
      <p:pic>
        <p:nvPicPr>
          <p:cNvPr id="2" name="Picture 1">
            <a:extLst>
              <a:ext uri="{FF2B5EF4-FFF2-40B4-BE49-F238E27FC236}">
                <a16:creationId xmlns:a16="http://schemas.microsoft.com/office/drawing/2014/main" id="{B2405153-CD55-8EB2-DFEE-0536F4482EBA}"/>
              </a:ext>
            </a:extLst>
          </p:cNvPr>
          <p:cNvPicPr>
            <a:picLocks noChangeAspect="1"/>
          </p:cNvPicPr>
          <p:nvPr/>
        </p:nvPicPr>
        <p:blipFill>
          <a:blip r:embed="rId3"/>
          <a:stretch>
            <a:fillRect/>
          </a:stretch>
        </p:blipFill>
        <p:spPr>
          <a:xfrm>
            <a:off x="1684484" y="2084546"/>
            <a:ext cx="7972425" cy="4114800"/>
          </a:xfrm>
          <a:prstGeom prst="rect">
            <a:avLst/>
          </a:prstGeom>
        </p:spPr>
      </p:pic>
      <p:sp>
        <p:nvSpPr>
          <p:cNvPr id="5" name="TextBox 4">
            <a:extLst>
              <a:ext uri="{FF2B5EF4-FFF2-40B4-BE49-F238E27FC236}">
                <a16:creationId xmlns:a16="http://schemas.microsoft.com/office/drawing/2014/main" id="{9D6D83E0-548A-9B5E-9CFA-D6B7263CBCB5}"/>
              </a:ext>
            </a:extLst>
          </p:cNvPr>
          <p:cNvSpPr txBox="1"/>
          <p:nvPr/>
        </p:nvSpPr>
        <p:spPr>
          <a:xfrm>
            <a:off x="2448035" y="6255758"/>
            <a:ext cx="7631629" cy="369332"/>
          </a:xfrm>
          <a:prstGeom prst="rect">
            <a:avLst/>
          </a:prstGeom>
          <a:noFill/>
        </p:spPr>
        <p:txBody>
          <a:bodyPr wrap="square">
            <a:spAutoFit/>
          </a:bodyPr>
          <a:lstStyle/>
          <a:p>
            <a:r>
              <a:rPr lang="nl-NL" b="0" i="1" dirty="0">
                <a:solidFill>
                  <a:srgbClr val="50514F"/>
                </a:solidFill>
                <a:effectLst/>
                <a:latin typeface="Roboto" panose="02000000000000000000" pitchFamily="2" charset="0"/>
              </a:rPr>
              <a:t>Oude en nieuwe feedbackparadigma. Uit: </a:t>
            </a:r>
            <a:r>
              <a:rPr lang="nl-NL" b="0" i="1" dirty="0" err="1">
                <a:solidFill>
                  <a:srgbClr val="50514F"/>
                </a:solidFill>
                <a:effectLst/>
                <a:latin typeface="Roboto" panose="02000000000000000000" pitchFamily="2" charset="0"/>
              </a:rPr>
              <a:t>Winstone</a:t>
            </a:r>
            <a:r>
              <a:rPr lang="nl-NL" b="0" i="1" dirty="0">
                <a:solidFill>
                  <a:srgbClr val="50514F"/>
                </a:solidFill>
                <a:effectLst/>
                <a:latin typeface="Roboto" panose="02000000000000000000" pitchFamily="2" charset="0"/>
              </a:rPr>
              <a:t>, &amp; </a:t>
            </a:r>
            <a:r>
              <a:rPr lang="nl-NL" b="0" i="1" dirty="0" err="1">
                <a:solidFill>
                  <a:srgbClr val="50514F"/>
                </a:solidFill>
                <a:effectLst/>
                <a:latin typeface="Roboto" panose="02000000000000000000" pitchFamily="2" charset="0"/>
              </a:rPr>
              <a:t>Carless</a:t>
            </a:r>
            <a:r>
              <a:rPr lang="nl-NL" b="0" i="1" dirty="0">
                <a:solidFill>
                  <a:srgbClr val="50514F"/>
                </a:solidFill>
                <a:effectLst/>
                <a:latin typeface="Roboto" panose="02000000000000000000" pitchFamily="2" charset="0"/>
              </a:rPr>
              <a:t> (2020), p. 9.</a:t>
            </a:r>
            <a:endParaRPr lang="en-GB" dirty="0"/>
          </a:p>
        </p:txBody>
      </p:sp>
    </p:spTree>
    <p:extLst>
      <p:ext uri="{BB962C8B-B14F-4D97-AF65-F5344CB8AC3E}">
        <p14:creationId xmlns:p14="http://schemas.microsoft.com/office/powerpoint/2010/main" val="1603080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treemap chart&#10;&#10;Description automatically generated">
            <a:extLst>
              <a:ext uri="{FF2B5EF4-FFF2-40B4-BE49-F238E27FC236}">
                <a16:creationId xmlns:a16="http://schemas.microsoft.com/office/drawing/2014/main" id="{3C552EC3-624F-4262-B599-A3EC2FA4F2DF}"/>
              </a:ext>
            </a:extLst>
          </p:cNvPr>
          <p:cNvPicPr>
            <a:picLocks noChangeAspect="1"/>
          </p:cNvPicPr>
          <p:nvPr/>
        </p:nvPicPr>
        <p:blipFill>
          <a:blip r:embed="rId3"/>
          <a:stretch>
            <a:fillRect/>
          </a:stretch>
        </p:blipFill>
        <p:spPr>
          <a:xfrm>
            <a:off x="219517" y="1691393"/>
            <a:ext cx="11421620" cy="3940460"/>
          </a:xfrm>
          <a:prstGeom prst="rect">
            <a:avLst/>
          </a:prstGeom>
          <a:noFill/>
        </p:spPr>
      </p:pic>
      <p:sp>
        <p:nvSpPr>
          <p:cNvPr id="6" name="Title 5">
            <a:extLst>
              <a:ext uri="{FF2B5EF4-FFF2-40B4-BE49-F238E27FC236}">
                <a16:creationId xmlns:a16="http://schemas.microsoft.com/office/drawing/2014/main" id="{CCAB6CB4-00F0-4D4E-BC46-55919F2D841A}"/>
              </a:ext>
            </a:extLst>
          </p:cNvPr>
          <p:cNvSpPr>
            <a:spLocks noGrp="1"/>
          </p:cNvSpPr>
          <p:nvPr>
            <p:ph type="title"/>
          </p:nvPr>
        </p:nvSpPr>
        <p:spPr>
          <a:xfrm>
            <a:off x="385189" y="465179"/>
            <a:ext cx="11090276" cy="1314450"/>
          </a:xfrm>
        </p:spPr>
        <p:txBody>
          <a:bodyPr anchor="t">
            <a:normAutofit/>
          </a:bodyPr>
          <a:lstStyle/>
          <a:p>
            <a:r>
              <a:rPr lang="nl-NL" dirty="0">
                <a:solidFill>
                  <a:srgbClr val="00B0F0"/>
                </a:solidFill>
              </a:rPr>
              <a:t>Keuze 1. Feedback om van te leren in semesters</a:t>
            </a:r>
          </a:p>
        </p:txBody>
      </p:sp>
      <p:sp>
        <p:nvSpPr>
          <p:cNvPr id="11" name="Date Placeholder 3">
            <a:extLst>
              <a:ext uri="{FF2B5EF4-FFF2-40B4-BE49-F238E27FC236}">
                <a16:creationId xmlns:a16="http://schemas.microsoft.com/office/drawing/2014/main" id="{802B5582-7809-F5A7-F9A7-44501B1A5857}"/>
              </a:ext>
            </a:extLst>
          </p:cNvPr>
          <p:cNvSpPr>
            <a:spLocks noGrp="1"/>
          </p:cNvSpPr>
          <p:nvPr>
            <p:ph type="dt" sz="half" idx="13"/>
          </p:nvPr>
        </p:nvSpPr>
        <p:spPr>
          <a:xfrm>
            <a:off x="493408" y="6096644"/>
            <a:ext cx="2814687" cy="365125"/>
          </a:xfrm>
        </p:spPr>
        <p:txBody>
          <a:bodyPr/>
          <a:lstStyle/>
          <a:p>
            <a:pPr>
              <a:spcAft>
                <a:spcPts val="600"/>
              </a:spcAft>
            </a:pPr>
            <a:fld id="{63AC7553-1A53-9C42-925B-8EF3D5E8C661}" type="datetime4">
              <a:rPr lang="nl-NL" smtClean="0"/>
              <a:pPr>
                <a:spcAft>
                  <a:spcPts val="600"/>
                </a:spcAft>
              </a:pPr>
              <a:t>4 februari 2024</a:t>
            </a:fld>
            <a:endParaRPr lang="en-US"/>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5"/>
          </p:nvPr>
        </p:nvSpPr>
        <p:spPr>
          <a:xfrm>
            <a:off x="11641138" y="6356352"/>
            <a:ext cx="366415" cy="365125"/>
          </a:xfrm>
        </p:spPr>
        <p:txBody>
          <a:bodyPr anchor="ctr">
            <a:normAutofit/>
          </a:bodyPr>
          <a:lstStyle/>
          <a:p>
            <a:pPr>
              <a:spcAft>
                <a:spcPts val="600"/>
              </a:spcAft>
            </a:pPr>
            <a:fld id="{EC1B0D69-B8A6-8744-9E7E-380CD2AD97F8}" type="slidenum">
              <a:rPr lang="nl-NL" smtClean="0"/>
              <a:pPr>
                <a:spcAft>
                  <a:spcPts val="600"/>
                </a:spcAft>
              </a:pPr>
              <a:t>12</a:t>
            </a:fld>
            <a:endParaRPr lang="nl-NL"/>
          </a:p>
        </p:txBody>
      </p:sp>
      <p:sp>
        <p:nvSpPr>
          <p:cNvPr id="10" name="Oval 9">
            <a:extLst>
              <a:ext uri="{FF2B5EF4-FFF2-40B4-BE49-F238E27FC236}">
                <a16:creationId xmlns:a16="http://schemas.microsoft.com/office/drawing/2014/main" id="{4E079224-F12B-4679-BDCB-28C5B3D91CA3}"/>
              </a:ext>
            </a:extLst>
          </p:cNvPr>
          <p:cNvSpPr/>
          <p:nvPr/>
        </p:nvSpPr>
        <p:spPr>
          <a:xfrm rot="2576636">
            <a:off x="3283986" y="2934787"/>
            <a:ext cx="2521570" cy="3833228"/>
          </a:xfrm>
          <a:prstGeom prst="ellipse">
            <a:avLst/>
          </a:pr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2" name="Oval 11">
            <a:extLst>
              <a:ext uri="{FF2B5EF4-FFF2-40B4-BE49-F238E27FC236}">
                <a16:creationId xmlns:a16="http://schemas.microsoft.com/office/drawing/2014/main" id="{CA6FBBB2-426B-45BD-A057-B36366B51140}"/>
              </a:ext>
            </a:extLst>
          </p:cNvPr>
          <p:cNvSpPr/>
          <p:nvPr/>
        </p:nvSpPr>
        <p:spPr>
          <a:xfrm rot="5400000">
            <a:off x="7358736" y="3816172"/>
            <a:ext cx="2106023" cy="3276600"/>
          </a:xfrm>
          <a:prstGeom prst="ellipse">
            <a:avLst/>
          </a:prstGeom>
          <a:noFill/>
          <a:ln w="44450" cap="flat" cmpd="sng" algn="ctr">
            <a:solidFill>
              <a:srgbClr val="FFC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4" name="TextBox 13">
            <a:extLst>
              <a:ext uri="{FF2B5EF4-FFF2-40B4-BE49-F238E27FC236}">
                <a16:creationId xmlns:a16="http://schemas.microsoft.com/office/drawing/2014/main" id="{3FD3B432-65AC-4A24-8E46-A3A12A71D7A4}"/>
              </a:ext>
            </a:extLst>
          </p:cNvPr>
          <p:cNvSpPr txBox="1"/>
          <p:nvPr/>
        </p:nvSpPr>
        <p:spPr>
          <a:xfrm>
            <a:off x="3048000" y="5710021"/>
            <a:ext cx="2134358" cy="646331"/>
          </a:xfrm>
          <a:prstGeom prst="rect">
            <a:avLst/>
          </a:prstGeom>
          <a:noFill/>
        </p:spPr>
        <p:txBody>
          <a:bodyPr wrap="square">
            <a:spAutoFit/>
          </a:bodyPr>
          <a:lstStyle/>
          <a:p>
            <a:pPr algn="ctr"/>
            <a:r>
              <a:rPr lang="nl-NL" sz="1800" dirty="0">
                <a:effectLst/>
                <a:latin typeface="Arial" panose="020B0604020202020204" pitchFamily="34" charset="0"/>
                <a:ea typeface="Times New Roman" panose="02020603050405020304" pitchFamily="18" charset="0"/>
                <a:cs typeface="Times New Roman" panose="02020603050405020304" pitchFamily="18" charset="0"/>
              </a:rPr>
              <a:t>De </a:t>
            </a:r>
            <a:r>
              <a:rPr lang="nl-NL" sz="1800" dirty="0" err="1">
                <a:effectLst/>
                <a:latin typeface="Arial" panose="020B0604020202020204" pitchFamily="34" charset="0"/>
                <a:ea typeface="Times New Roman" panose="02020603050405020304" pitchFamily="18" charset="0"/>
                <a:cs typeface="Times New Roman" panose="02020603050405020304" pitchFamily="18" charset="0"/>
              </a:rPr>
              <a:t>LeerKRACHT</a:t>
            </a: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nl-NL" dirty="0">
                <a:latin typeface="Arial" panose="020B0604020202020204" pitchFamily="34" charset="0"/>
                <a:cs typeface="Times New Roman" panose="02020603050405020304" pitchFamily="18" charset="0"/>
              </a:rPr>
              <a:t>10 EC</a:t>
            </a:r>
            <a:endParaRPr lang="nl-NL" dirty="0"/>
          </a:p>
        </p:txBody>
      </p:sp>
      <p:sp>
        <p:nvSpPr>
          <p:cNvPr id="15" name="TextBox 14">
            <a:extLst>
              <a:ext uri="{FF2B5EF4-FFF2-40B4-BE49-F238E27FC236}">
                <a16:creationId xmlns:a16="http://schemas.microsoft.com/office/drawing/2014/main" id="{70F01961-FDD4-408D-B89B-8E603678F1A4}"/>
              </a:ext>
            </a:extLst>
          </p:cNvPr>
          <p:cNvSpPr txBox="1"/>
          <p:nvPr/>
        </p:nvSpPr>
        <p:spPr>
          <a:xfrm>
            <a:off x="7379605" y="5632876"/>
            <a:ext cx="2064286" cy="646331"/>
          </a:xfrm>
          <a:prstGeom prst="rect">
            <a:avLst/>
          </a:prstGeom>
          <a:noFill/>
        </p:spPr>
        <p:txBody>
          <a:bodyPr wrap="square">
            <a:spAutoFit/>
          </a:bodyPr>
          <a:lstStyle/>
          <a:p>
            <a:pPr algn="ctr"/>
            <a:r>
              <a:rPr lang="nl-NL" sz="1800" dirty="0">
                <a:effectLst/>
                <a:latin typeface="Arial" panose="020B0604020202020204" pitchFamily="34" charset="0"/>
                <a:ea typeface="Times New Roman" panose="02020603050405020304" pitchFamily="18" charset="0"/>
                <a:cs typeface="Times New Roman" panose="02020603050405020304" pitchFamily="18" charset="0"/>
              </a:rPr>
              <a:t>Op Avontuur</a:t>
            </a:r>
          </a:p>
          <a:p>
            <a:pPr algn="ctr"/>
            <a:r>
              <a:rPr lang="nl-NL" dirty="0">
                <a:latin typeface="Arial" panose="020B0604020202020204" pitchFamily="34" charset="0"/>
                <a:cs typeface="Times New Roman" panose="02020603050405020304" pitchFamily="18" charset="0"/>
              </a:rPr>
              <a:t>10 EC</a:t>
            </a:r>
            <a:endParaRPr lang="nl-NL" dirty="0"/>
          </a:p>
        </p:txBody>
      </p:sp>
    </p:spTree>
    <p:extLst>
      <p:ext uri="{BB962C8B-B14F-4D97-AF65-F5344CB8AC3E}">
        <p14:creationId xmlns:p14="http://schemas.microsoft.com/office/powerpoint/2010/main" val="1992044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B6CB4-00F0-4D4E-BC46-55919F2D841A}"/>
              </a:ext>
            </a:extLst>
          </p:cNvPr>
          <p:cNvSpPr>
            <a:spLocks noGrp="1"/>
          </p:cNvSpPr>
          <p:nvPr>
            <p:ph type="title"/>
          </p:nvPr>
        </p:nvSpPr>
        <p:spPr>
          <a:xfrm>
            <a:off x="339634" y="1999961"/>
            <a:ext cx="3657600" cy="3289011"/>
          </a:xfrm>
        </p:spPr>
        <p:txBody>
          <a:bodyPr vert="horz" lIns="91440" tIns="45720" rIns="91440" bIns="45720" rtlCol="0" anchor="ctr">
            <a:normAutofit fontScale="90000"/>
          </a:bodyPr>
          <a:lstStyle/>
          <a:p>
            <a:pPr>
              <a:lnSpc>
                <a:spcPct val="150000"/>
              </a:lnSpc>
            </a:pPr>
            <a:r>
              <a:rPr lang="en-US" sz="3200" kern="1200" dirty="0" err="1">
                <a:solidFill>
                  <a:srgbClr val="00B0F0"/>
                </a:solidFill>
                <a:cs typeface="Arial" panose="020B0604020202020204" pitchFamily="34" charset="0"/>
              </a:rPr>
              <a:t>Keuze</a:t>
            </a:r>
            <a:r>
              <a:rPr lang="en-US" sz="3200" kern="1200" dirty="0">
                <a:solidFill>
                  <a:srgbClr val="00B0F0"/>
                </a:solidFill>
                <a:cs typeface="Arial" panose="020B0604020202020204" pitchFamily="34" charset="0"/>
              </a:rPr>
              <a:t> </a:t>
            </a:r>
            <a:r>
              <a:rPr lang="en-US" sz="3200" dirty="0">
                <a:solidFill>
                  <a:srgbClr val="00B0F0"/>
                </a:solidFill>
                <a:cs typeface="Arial" panose="020B0604020202020204" pitchFamily="34" charset="0"/>
              </a:rPr>
              <a:t>2</a:t>
            </a:r>
            <a:r>
              <a:rPr lang="en-US" sz="3200" kern="1200" dirty="0">
                <a:solidFill>
                  <a:srgbClr val="00B0F0"/>
                </a:solidFill>
                <a:cs typeface="Arial" panose="020B0604020202020204" pitchFamily="34" charset="0"/>
              </a:rPr>
              <a:t> </a:t>
            </a:r>
            <a:br>
              <a:rPr lang="en-US" sz="3200" kern="1200" dirty="0">
                <a:solidFill>
                  <a:srgbClr val="00B0F0"/>
                </a:solidFill>
                <a:cs typeface="Arial" panose="020B0604020202020204" pitchFamily="34" charset="0"/>
              </a:rPr>
            </a:br>
            <a:r>
              <a:rPr lang="en-US" sz="3200" kern="1200" dirty="0">
                <a:solidFill>
                  <a:srgbClr val="00B0F0"/>
                </a:solidFill>
                <a:cs typeface="Arial" panose="020B0604020202020204" pitchFamily="34" charset="0"/>
              </a:rPr>
              <a:t>Er </a:t>
            </a:r>
            <a:r>
              <a:rPr lang="en-US" sz="3200" dirty="0">
                <a:solidFill>
                  <a:srgbClr val="00B0F0"/>
                </a:solidFill>
                <a:cs typeface="Arial" panose="020B0604020202020204" pitchFamily="34" charset="0"/>
              </a:rPr>
              <a:t>was</a:t>
            </a:r>
            <a:r>
              <a:rPr lang="en-US" sz="3200" kern="1200" dirty="0">
                <a:solidFill>
                  <a:srgbClr val="00B0F0"/>
                </a:solidFill>
                <a:cs typeface="Arial" panose="020B0604020202020204" pitchFamily="34" charset="0"/>
              </a:rPr>
              <a:t> </a:t>
            </a:r>
            <a:r>
              <a:rPr lang="en-US" sz="3200" kern="1200" dirty="0" err="1">
                <a:solidFill>
                  <a:srgbClr val="00B0F0"/>
                </a:solidFill>
                <a:cs typeface="Arial" panose="020B0604020202020204" pitchFamily="34" charset="0"/>
              </a:rPr>
              <a:t>een</a:t>
            </a:r>
            <a:r>
              <a:rPr lang="en-US" sz="3200" kern="1200" dirty="0">
                <a:solidFill>
                  <a:srgbClr val="00B0F0"/>
                </a:solidFill>
                <a:cs typeface="Arial" panose="020B0604020202020204" pitchFamily="34" charset="0"/>
              </a:rPr>
              <a:t> mix </a:t>
            </a:r>
            <a:r>
              <a:rPr lang="en-US" sz="3200" kern="1200" dirty="0" err="1">
                <a:solidFill>
                  <a:srgbClr val="00B0F0"/>
                </a:solidFill>
                <a:cs typeface="Arial" panose="020B0604020202020204" pitchFamily="34" charset="0"/>
              </a:rPr>
              <a:t>aan</a:t>
            </a:r>
            <a:r>
              <a:rPr lang="en-US" sz="3200" kern="1200" dirty="0">
                <a:solidFill>
                  <a:srgbClr val="00B0F0"/>
                </a:solidFill>
                <a:cs typeface="Arial" panose="020B0604020202020204" pitchFamily="34" charset="0"/>
              </a:rPr>
              <a:t>  </a:t>
            </a:r>
            <a:r>
              <a:rPr lang="en-US" sz="3200" kern="1200" dirty="0" err="1">
                <a:solidFill>
                  <a:srgbClr val="00B0F0"/>
                </a:solidFill>
                <a:cs typeface="Arial" panose="020B0604020202020204" pitchFamily="34" charset="0"/>
              </a:rPr>
              <a:t>producten</a:t>
            </a:r>
            <a:r>
              <a:rPr lang="en-US" sz="3200" kern="1200" dirty="0">
                <a:solidFill>
                  <a:srgbClr val="00B0F0"/>
                </a:solidFill>
                <a:cs typeface="Arial" panose="020B0604020202020204" pitchFamily="34" charset="0"/>
              </a:rPr>
              <a:t>/</a:t>
            </a:r>
            <a:r>
              <a:rPr lang="en-US" sz="3200" kern="1200" dirty="0" err="1">
                <a:solidFill>
                  <a:srgbClr val="00B0F0"/>
                </a:solidFill>
                <a:cs typeface="Arial" panose="020B0604020202020204" pitchFamily="34" charset="0"/>
              </a:rPr>
              <a:t>prestaties</a:t>
            </a:r>
            <a:r>
              <a:rPr lang="en-US" sz="3200" kern="1200" dirty="0">
                <a:solidFill>
                  <a:srgbClr val="00B0F0"/>
                </a:solidFill>
                <a:cs typeface="Arial" panose="020B0604020202020204" pitchFamily="34" charset="0"/>
              </a:rPr>
              <a:t> (</a:t>
            </a:r>
            <a:r>
              <a:rPr lang="en-US" sz="3200" kern="1200" dirty="0" err="1">
                <a:solidFill>
                  <a:srgbClr val="00B0F0"/>
                </a:solidFill>
                <a:cs typeface="Arial" panose="020B0604020202020204" pitchFamily="34" charset="0"/>
              </a:rPr>
              <a:t>vaste</a:t>
            </a:r>
            <a:r>
              <a:rPr lang="en-US" sz="3200" kern="1200" dirty="0">
                <a:solidFill>
                  <a:srgbClr val="00B0F0"/>
                </a:solidFill>
                <a:cs typeface="Arial" panose="020B0604020202020204" pitchFamily="34" charset="0"/>
              </a:rPr>
              <a:t> </a:t>
            </a:r>
            <a:r>
              <a:rPr lang="en-US" sz="3200" kern="1200" dirty="0" err="1">
                <a:solidFill>
                  <a:srgbClr val="00B0F0"/>
                </a:solidFill>
                <a:cs typeface="Arial" panose="020B0604020202020204" pitchFamily="34" charset="0"/>
              </a:rPr>
              <a:t>datapunten</a:t>
            </a:r>
            <a:r>
              <a:rPr lang="en-US" sz="3200" kern="1200" dirty="0">
                <a:solidFill>
                  <a:srgbClr val="00B0F0"/>
                </a:solidFill>
                <a:cs typeface="Arial" panose="020B0604020202020204" pitchFamily="34" charset="0"/>
              </a:rPr>
              <a:t>) </a:t>
            </a:r>
            <a:r>
              <a:rPr lang="en-US" sz="3200" kern="1200" dirty="0" err="1">
                <a:solidFill>
                  <a:srgbClr val="00B0F0"/>
                </a:solidFill>
                <a:cs typeface="Arial" panose="020B0604020202020204" pitchFamily="34" charset="0"/>
              </a:rPr>
              <a:t>waar</a:t>
            </a:r>
            <a:r>
              <a:rPr lang="en-US" sz="3200" kern="1200" dirty="0">
                <a:solidFill>
                  <a:srgbClr val="00B0F0"/>
                </a:solidFill>
                <a:cs typeface="Arial" panose="020B0604020202020204" pitchFamily="34" charset="0"/>
              </a:rPr>
              <a:t> feedback op </a:t>
            </a:r>
            <a:r>
              <a:rPr lang="en-US" sz="3200" kern="1200" dirty="0" err="1">
                <a:solidFill>
                  <a:srgbClr val="00B0F0"/>
                </a:solidFill>
                <a:cs typeface="Arial" panose="020B0604020202020204" pitchFamily="34" charset="0"/>
              </a:rPr>
              <a:t>werd</a:t>
            </a:r>
            <a:r>
              <a:rPr lang="en-US" sz="3200" kern="1200" dirty="0">
                <a:solidFill>
                  <a:srgbClr val="00B0F0"/>
                </a:solidFill>
                <a:cs typeface="Arial" panose="020B0604020202020204" pitchFamily="34" charset="0"/>
              </a:rPr>
              <a:t> </a:t>
            </a:r>
            <a:r>
              <a:rPr lang="en-US" sz="3200" kern="1200" dirty="0" err="1">
                <a:solidFill>
                  <a:srgbClr val="00B0F0"/>
                </a:solidFill>
                <a:cs typeface="Arial" panose="020B0604020202020204" pitchFamily="34" charset="0"/>
              </a:rPr>
              <a:t>gegeven</a:t>
            </a:r>
            <a:r>
              <a:rPr lang="en-US" sz="3200" kern="1200" dirty="0">
                <a:solidFill>
                  <a:srgbClr val="00B0F0"/>
                </a:solidFill>
                <a:cs typeface="Arial" panose="020B0604020202020204" pitchFamily="34" charset="0"/>
              </a:rPr>
              <a:t>. </a:t>
            </a:r>
          </a:p>
        </p:txBody>
      </p:sp>
      <p:pic>
        <p:nvPicPr>
          <p:cNvPr id="3" name="Picture 2">
            <a:extLst>
              <a:ext uri="{FF2B5EF4-FFF2-40B4-BE49-F238E27FC236}">
                <a16:creationId xmlns:a16="http://schemas.microsoft.com/office/drawing/2014/main" id="{8D0E4AFC-D795-1183-DD75-800EDE86DFCD}"/>
              </a:ext>
            </a:extLst>
          </p:cNvPr>
          <p:cNvPicPr>
            <a:picLocks noChangeAspect="1"/>
          </p:cNvPicPr>
          <p:nvPr/>
        </p:nvPicPr>
        <p:blipFill>
          <a:blip r:embed="rId3"/>
          <a:stretch>
            <a:fillRect/>
          </a:stretch>
        </p:blipFill>
        <p:spPr>
          <a:xfrm>
            <a:off x="4204382" y="713664"/>
            <a:ext cx="7347537" cy="5566317"/>
          </a:xfrm>
          <a:prstGeom prst="rect">
            <a:avLst/>
          </a:prstGeom>
        </p:spPr>
      </p:pic>
      <p:sp>
        <p:nvSpPr>
          <p:cNvPr id="11" name="Date Placeholder 3">
            <a:extLst>
              <a:ext uri="{FF2B5EF4-FFF2-40B4-BE49-F238E27FC236}">
                <a16:creationId xmlns:a16="http://schemas.microsoft.com/office/drawing/2014/main" id="{802B5582-7809-F5A7-F9A7-44501B1A5857}"/>
              </a:ext>
            </a:extLst>
          </p:cNvPr>
          <p:cNvSpPr>
            <a:spLocks noGrp="1"/>
          </p:cNvSpPr>
          <p:nvPr>
            <p:ph type="dt" sz="half" idx="13"/>
          </p:nvPr>
        </p:nvSpPr>
        <p:spPr>
          <a:xfrm>
            <a:off x="8047083" y="6356350"/>
            <a:ext cx="2556791" cy="365125"/>
          </a:xfrm>
          <a:noFill/>
        </p:spPr>
        <p:txBody>
          <a:bodyPr vert="horz" lIns="91440" tIns="45720" rIns="91440" bIns="45720" rtlCol="0" anchor="ctr">
            <a:normAutofit/>
          </a:bodyPr>
          <a:lstStyle/>
          <a:p>
            <a:pPr algn="r">
              <a:spcAft>
                <a:spcPts val="600"/>
              </a:spcAft>
            </a:pPr>
            <a:fld id="{63AC7553-1A53-9C42-925B-8EF3D5E8C661}" type="datetime4">
              <a:rPr lang="en-US" smtClean="0"/>
              <a:pPr algn="r">
                <a:spcAft>
                  <a:spcPts val="600"/>
                </a:spcAft>
              </a:pPr>
              <a:t>February 4, 2024</a:t>
            </a:fld>
            <a:endParaRPr lang="en-US"/>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5"/>
          </p:nvPr>
        </p:nvSpPr>
        <p:spPr>
          <a:xfrm>
            <a:off x="10926476" y="6356350"/>
            <a:ext cx="625443" cy="365125"/>
          </a:xfrm>
          <a:noFill/>
        </p:spPr>
        <p:txBody>
          <a:bodyPr vert="horz" lIns="91440" tIns="45720" rIns="91440" bIns="45720" rtlCol="0" anchor="ctr">
            <a:normAutofit/>
          </a:bodyPr>
          <a:lstStyle/>
          <a:p>
            <a:pPr algn="l">
              <a:spcAft>
                <a:spcPts val="600"/>
              </a:spcAft>
            </a:pPr>
            <a:fld id="{EC1B0D69-B8A6-8744-9E7E-380CD2AD97F8}" type="slidenum">
              <a:rPr lang="en-US" smtClean="0"/>
              <a:pPr algn="l">
                <a:spcAft>
                  <a:spcPts val="600"/>
                </a:spcAft>
              </a:pPr>
              <a:t>13</a:t>
            </a:fld>
            <a:endParaRPr lang="en-US"/>
          </a:p>
        </p:txBody>
      </p:sp>
    </p:spTree>
    <p:extLst>
      <p:ext uri="{BB962C8B-B14F-4D97-AF65-F5344CB8AC3E}">
        <p14:creationId xmlns:p14="http://schemas.microsoft.com/office/powerpoint/2010/main" val="2344395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60BA19C-9858-4CE5-36C1-551F5C880F9F}"/>
              </a:ext>
            </a:extLst>
          </p:cNvPr>
          <p:cNvSpPr>
            <a:spLocks noGrp="1"/>
          </p:cNvSpPr>
          <p:nvPr>
            <p:ph type="title"/>
          </p:nvPr>
        </p:nvSpPr>
        <p:spPr>
          <a:xfrm>
            <a:off x="556532" y="643467"/>
            <a:ext cx="11210925" cy="744836"/>
          </a:xfrm>
        </p:spPr>
        <p:txBody>
          <a:bodyPr>
            <a:normAutofit fontScale="90000"/>
          </a:bodyPr>
          <a:lstStyle/>
          <a:p>
            <a:pPr algn="ctr"/>
            <a:r>
              <a:rPr lang="nl-NL" sz="3200" dirty="0">
                <a:solidFill>
                  <a:srgbClr val="00B0F0"/>
                </a:solidFill>
              </a:rPr>
              <a:t>Keuze 3. Feedback en </a:t>
            </a:r>
            <a:r>
              <a:rPr lang="nl-NL" sz="3200" dirty="0" err="1">
                <a:solidFill>
                  <a:srgbClr val="00B0F0"/>
                </a:solidFill>
              </a:rPr>
              <a:t>feedforward</a:t>
            </a:r>
            <a:r>
              <a:rPr lang="nl-NL" sz="3200" dirty="0">
                <a:solidFill>
                  <a:srgbClr val="00B0F0"/>
                </a:solidFill>
              </a:rPr>
              <a:t> werden gegeven vanuit verschillende perspectieven (vakdocenten, werkveld, medestudenten)</a:t>
            </a:r>
            <a:endParaRPr lang="en-GB" sz="3200" dirty="0">
              <a:solidFill>
                <a:srgbClr val="00B0F0"/>
              </a:solidFill>
            </a:endParaRPr>
          </a:p>
        </p:txBody>
      </p:sp>
      <p:pic>
        <p:nvPicPr>
          <p:cNvPr id="3" name="Picture 2" descr="Graphical user interface, text&#10;&#10;Description automatically generated">
            <a:extLst>
              <a:ext uri="{FF2B5EF4-FFF2-40B4-BE49-F238E27FC236}">
                <a16:creationId xmlns:a16="http://schemas.microsoft.com/office/drawing/2014/main" id="{086DC5C6-09EC-BB8C-41F7-8490D6F08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32" y="1533410"/>
            <a:ext cx="10638916" cy="4681123"/>
          </a:xfrm>
          <a:prstGeom prst="rect">
            <a:avLst/>
          </a:prstGeom>
        </p:spPr>
      </p:pic>
      <p:sp>
        <p:nvSpPr>
          <p:cNvPr id="11" name="Date Placeholder 3">
            <a:extLst>
              <a:ext uri="{FF2B5EF4-FFF2-40B4-BE49-F238E27FC236}">
                <a16:creationId xmlns:a16="http://schemas.microsoft.com/office/drawing/2014/main" id="{802B5582-7809-F5A7-F9A7-44501B1A5857}"/>
              </a:ext>
            </a:extLst>
          </p:cNvPr>
          <p:cNvSpPr>
            <a:spLocks noGrp="1"/>
          </p:cNvSpPr>
          <p:nvPr>
            <p:ph type="dt" sz="half" idx="10"/>
          </p:nvPr>
        </p:nvSpPr>
        <p:spPr>
          <a:xfrm>
            <a:off x="838200" y="6356350"/>
            <a:ext cx="2743200" cy="365125"/>
          </a:xfrm>
        </p:spPr>
        <p:txBody>
          <a:bodyPr vert="horz" lIns="91440" tIns="45720" rIns="91440" bIns="45720" rtlCol="0">
            <a:normAutofit/>
          </a:bodyPr>
          <a:lstStyle/>
          <a:p>
            <a:pPr>
              <a:spcAft>
                <a:spcPts val="600"/>
              </a:spcAft>
            </a:pPr>
            <a:fld id="{63AC7553-1A53-9C42-925B-8EF3D5E8C661}" type="datetime4">
              <a:rPr lang="en-US"/>
              <a:pPr>
                <a:spcAft>
                  <a:spcPts val="600"/>
                </a:spcAft>
              </a:pPr>
              <a:t>February 4, 2024</a:t>
            </a:fld>
            <a:endParaRPr lang="en-US"/>
          </a:p>
        </p:txBody>
      </p:sp>
      <p:sp>
        <p:nvSpPr>
          <p:cNvPr id="13" name="Footer Placeholder 4">
            <a:extLst>
              <a:ext uri="{FF2B5EF4-FFF2-40B4-BE49-F238E27FC236}">
                <a16:creationId xmlns:a16="http://schemas.microsoft.com/office/drawing/2014/main" id="{2F9DAE30-E6F4-1975-F6D1-0BB8602DA1A9}"/>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n-US" kern="1200" noProof="0">
                <a:latin typeface="+mn-lt"/>
                <a:ea typeface="+mn-ea"/>
                <a:cs typeface="+mn-cs"/>
              </a:rPr>
              <a:t>NAAM PRESENTATIE</a:t>
            </a:r>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pPr>
            <a:fld id="{EC1B0D69-B8A6-8744-9E7E-380CD2AD97F8}" type="slidenum">
              <a:rPr lang="en-US"/>
              <a:pPr>
                <a:spcAft>
                  <a:spcPts val="600"/>
                </a:spcAft>
              </a:pPr>
              <a:t>14</a:t>
            </a:fld>
            <a:endParaRPr lang="en-US"/>
          </a:p>
        </p:txBody>
      </p:sp>
    </p:spTree>
    <p:extLst>
      <p:ext uri="{BB962C8B-B14F-4D97-AF65-F5344CB8AC3E}">
        <p14:creationId xmlns:p14="http://schemas.microsoft.com/office/powerpoint/2010/main" val="253343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B6CB4-00F0-4D4E-BC46-55919F2D841A}"/>
              </a:ext>
            </a:extLst>
          </p:cNvPr>
          <p:cNvSpPr>
            <a:spLocks noGrp="1"/>
          </p:cNvSpPr>
          <p:nvPr>
            <p:ph type="title"/>
          </p:nvPr>
        </p:nvSpPr>
        <p:spPr>
          <a:xfrm>
            <a:off x="810152" y="1672934"/>
            <a:ext cx="4437258" cy="4296791"/>
          </a:xfrm>
          <a:solidFill>
            <a:schemeClr val="bg1"/>
          </a:solidFill>
        </p:spPr>
        <p:txBody>
          <a:bodyPr vert="horz" lIns="91440" tIns="45720" rIns="91440" bIns="45720" rtlCol="0" anchor="b">
            <a:normAutofit fontScale="90000"/>
          </a:bodyPr>
          <a:lstStyle/>
          <a:p>
            <a:pPr>
              <a:lnSpc>
                <a:spcPct val="150000"/>
              </a:lnSpc>
            </a:pPr>
            <a:r>
              <a:rPr lang="en-US" sz="3600" dirty="0" err="1">
                <a:solidFill>
                  <a:srgbClr val="00B0F0"/>
                </a:solidFill>
                <a:cs typeface="Arial" panose="020B0604020202020204" pitchFamily="34" charset="0"/>
              </a:rPr>
              <a:t>Keuze</a:t>
            </a:r>
            <a:r>
              <a:rPr lang="en-US" sz="3600" kern="1200" dirty="0">
                <a:solidFill>
                  <a:srgbClr val="00B0F0"/>
                </a:solidFill>
                <a:cs typeface="Arial" panose="020B0604020202020204" pitchFamily="34" charset="0"/>
              </a:rPr>
              <a:t> </a:t>
            </a:r>
            <a:r>
              <a:rPr lang="en-US" sz="3600" dirty="0">
                <a:solidFill>
                  <a:srgbClr val="00B0F0"/>
                </a:solidFill>
                <a:cs typeface="Arial" panose="020B0604020202020204" pitchFamily="34" charset="0"/>
              </a:rPr>
              <a:t>4</a:t>
            </a:r>
            <a:r>
              <a:rPr lang="en-US" sz="3600" kern="1200" dirty="0">
                <a:solidFill>
                  <a:srgbClr val="00B0F0"/>
                </a:solidFill>
                <a:cs typeface="Arial" panose="020B0604020202020204" pitchFamily="34" charset="0"/>
              </a:rPr>
              <a:t>. De feedback op elk product/</a:t>
            </a:r>
            <a:r>
              <a:rPr lang="en-US" sz="3600" kern="1200" dirty="0" err="1">
                <a:solidFill>
                  <a:srgbClr val="00B0F0"/>
                </a:solidFill>
                <a:cs typeface="Arial" panose="020B0604020202020204" pitchFamily="34" charset="0"/>
              </a:rPr>
              <a:t>prestatie</a:t>
            </a:r>
            <a:r>
              <a:rPr lang="en-US" sz="3600" kern="1200" dirty="0">
                <a:solidFill>
                  <a:srgbClr val="00B0F0"/>
                </a:solidFill>
                <a:cs typeface="Arial" panose="020B0604020202020204" pitchFamily="34" charset="0"/>
              </a:rPr>
              <a:t> </a:t>
            </a:r>
            <a:r>
              <a:rPr lang="en-US" sz="3600" kern="1200" dirty="0" err="1">
                <a:solidFill>
                  <a:srgbClr val="00B0F0"/>
                </a:solidFill>
                <a:cs typeface="Arial" panose="020B0604020202020204" pitchFamily="34" charset="0"/>
              </a:rPr>
              <a:t>werd</a:t>
            </a:r>
            <a:r>
              <a:rPr lang="en-US" sz="3600" kern="1200" dirty="0">
                <a:solidFill>
                  <a:srgbClr val="00B0F0"/>
                </a:solidFill>
                <a:cs typeface="Arial" panose="020B0604020202020204" pitchFamily="34" charset="0"/>
              </a:rPr>
              <a:t> </a:t>
            </a:r>
            <a:r>
              <a:rPr lang="en-US" sz="3600" kern="1200" dirty="0" err="1">
                <a:solidFill>
                  <a:srgbClr val="00B0F0"/>
                </a:solidFill>
                <a:cs typeface="Arial" panose="020B0604020202020204" pitchFamily="34" charset="0"/>
              </a:rPr>
              <a:t>gegeven</a:t>
            </a:r>
            <a:r>
              <a:rPr lang="en-US" sz="3600" kern="1200" dirty="0">
                <a:solidFill>
                  <a:srgbClr val="00B0F0"/>
                </a:solidFill>
                <a:cs typeface="Arial" panose="020B0604020202020204" pitchFamily="34" charset="0"/>
              </a:rPr>
              <a:t> </a:t>
            </a:r>
            <a:r>
              <a:rPr lang="en-US" sz="3600" kern="1200" dirty="0" err="1">
                <a:solidFill>
                  <a:srgbClr val="00B0F0"/>
                </a:solidFill>
                <a:cs typeface="Arial" panose="020B0604020202020204" pitchFamily="34" charset="0"/>
              </a:rPr>
              <a:t>aan</a:t>
            </a:r>
            <a:r>
              <a:rPr lang="en-US" sz="3600" kern="1200" dirty="0">
                <a:solidFill>
                  <a:srgbClr val="00B0F0"/>
                </a:solidFill>
                <a:cs typeface="Arial" panose="020B0604020202020204" pitchFamily="34" charset="0"/>
              </a:rPr>
              <a:t> de hand van </a:t>
            </a:r>
            <a:r>
              <a:rPr lang="en-US" sz="3600" dirty="0" err="1">
                <a:solidFill>
                  <a:srgbClr val="00B0F0"/>
                </a:solidFill>
                <a:cs typeface="Arial" panose="020B0604020202020204" pitchFamily="34" charset="0"/>
              </a:rPr>
              <a:t>negen</a:t>
            </a:r>
            <a:r>
              <a:rPr lang="en-US" sz="3600" dirty="0">
                <a:solidFill>
                  <a:srgbClr val="00B0F0"/>
                </a:solidFill>
                <a:cs typeface="Arial" panose="020B0604020202020204" pitchFamily="34" charset="0"/>
              </a:rPr>
              <a:t> </a:t>
            </a:r>
            <a:r>
              <a:rPr lang="en-US" sz="3600" dirty="0" err="1">
                <a:solidFill>
                  <a:srgbClr val="00B0F0"/>
                </a:solidFill>
                <a:cs typeface="Arial" panose="020B0604020202020204" pitchFamily="34" charset="0"/>
              </a:rPr>
              <a:t>l</a:t>
            </a:r>
            <a:r>
              <a:rPr lang="en-US" sz="3600" kern="1200" dirty="0" err="1">
                <a:solidFill>
                  <a:srgbClr val="00B0F0"/>
                </a:solidFill>
                <a:cs typeface="Arial" panose="020B0604020202020204" pitchFamily="34" charset="0"/>
              </a:rPr>
              <a:t>eeruitkomsten</a:t>
            </a:r>
            <a:r>
              <a:rPr lang="en-US" sz="3600" kern="1200" dirty="0">
                <a:solidFill>
                  <a:srgbClr val="00B0F0"/>
                </a:solidFill>
                <a:cs typeface="Arial" panose="020B0604020202020204" pitchFamily="34" charset="0"/>
              </a:rPr>
              <a:t> </a:t>
            </a:r>
            <a:r>
              <a:rPr lang="en-US" sz="3600" kern="1200" dirty="0" err="1">
                <a:solidFill>
                  <a:srgbClr val="00B0F0"/>
                </a:solidFill>
                <a:cs typeface="Arial" panose="020B0604020202020204" pitchFamily="34" charset="0"/>
              </a:rPr>
              <a:t>als</a:t>
            </a:r>
            <a:r>
              <a:rPr lang="en-US" sz="3600" kern="1200" dirty="0">
                <a:solidFill>
                  <a:srgbClr val="00B0F0"/>
                </a:solidFill>
                <a:cs typeface="Arial" panose="020B0604020202020204" pitchFamily="34" charset="0"/>
              </a:rPr>
              <a:t> </a:t>
            </a:r>
            <a:r>
              <a:rPr lang="en-US" sz="3600" kern="1200" dirty="0" err="1">
                <a:solidFill>
                  <a:srgbClr val="00B0F0"/>
                </a:solidFill>
                <a:cs typeface="Arial" panose="020B0604020202020204" pitchFamily="34" charset="0"/>
              </a:rPr>
              <a:t>ruggengraat</a:t>
            </a:r>
            <a:r>
              <a:rPr lang="en-US" sz="3600" kern="1200" dirty="0">
                <a:solidFill>
                  <a:srgbClr val="00B0F0"/>
                </a:solidFill>
                <a:cs typeface="Arial" panose="020B0604020202020204" pitchFamily="34" charset="0"/>
              </a:rPr>
              <a:t> </a:t>
            </a:r>
          </a:p>
        </p:txBody>
      </p:sp>
      <p:sp>
        <p:nvSpPr>
          <p:cNvPr id="11" name="Date Placeholder 3">
            <a:extLst>
              <a:ext uri="{FF2B5EF4-FFF2-40B4-BE49-F238E27FC236}">
                <a16:creationId xmlns:a16="http://schemas.microsoft.com/office/drawing/2014/main" id="{802B5582-7809-F5A7-F9A7-44501B1A5857}"/>
              </a:ext>
            </a:extLst>
          </p:cNvPr>
          <p:cNvSpPr>
            <a:spLocks noGrp="1"/>
          </p:cNvSpPr>
          <p:nvPr>
            <p:ph type="dt" sz="half" idx="12"/>
          </p:nvPr>
        </p:nvSpPr>
        <p:spPr>
          <a:xfrm>
            <a:off x="7995684" y="6356350"/>
            <a:ext cx="2663801" cy="365125"/>
          </a:xfrm>
          <a:noFill/>
        </p:spPr>
        <p:txBody>
          <a:bodyPr vert="horz" lIns="91440" tIns="45720" rIns="91440" bIns="45720" rtlCol="0" anchor="ctr">
            <a:normAutofit/>
          </a:bodyPr>
          <a:lstStyle/>
          <a:p>
            <a:pPr algn="r">
              <a:spcAft>
                <a:spcPts val="600"/>
              </a:spcAft>
            </a:pPr>
            <a:fld id="{63AC7553-1A53-9C42-925B-8EF3D5E8C661}" type="datetime4">
              <a:rPr lang="en-US">
                <a:solidFill>
                  <a:srgbClr val="595959"/>
                </a:solidFill>
              </a:rPr>
              <a:pPr algn="r">
                <a:spcAft>
                  <a:spcPts val="600"/>
                </a:spcAft>
              </a:pPr>
              <a:t>February 4, 2024</a:t>
            </a:fld>
            <a:endParaRPr lang="en-US">
              <a:solidFill>
                <a:srgbClr val="595959"/>
              </a:solidFill>
            </a:endParaRPr>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4"/>
          </p:nvPr>
        </p:nvSpPr>
        <p:spPr>
          <a:xfrm>
            <a:off x="10849470" y="6356350"/>
            <a:ext cx="689322" cy="365125"/>
          </a:xfrm>
          <a:noFill/>
        </p:spPr>
        <p:txBody>
          <a:bodyPr vert="horz" lIns="91440" tIns="45720" rIns="91440" bIns="45720" rtlCol="0" anchor="ctr">
            <a:normAutofit/>
          </a:bodyPr>
          <a:lstStyle/>
          <a:p>
            <a:pPr algn="l">
              <a:spcAft>
                <a:spcPts val="600"/>
              </a:spcAft>
            </a:pPr>
            <a:fld id="{EC1B0D69-B8A6-8744-9E7E-380CD2AD97F8}" type="slidenum">
              <a:rPr lang="en-US">
                <a:solidFill>
                  <a:srgbClr val="595959"/>
                </a:solidFill>
              </a:rPr>
              <a:pPr algn="l">
                <a:spcAft>
                  <a:spcPts val="600"/>
                </a:spcAft>
              </a:pPr>
              <a:t>15</a:t>
            </a:fld>
            <a:endParaRPr lang="en-US">
              <a:solidFill>
                <a:srgbClr val="595959"/>
              </a:solidFill>
            </a:endParaRPr>
          </a:p>
        </p:txBody>
      </p:sp>
      <p:graphicFrame>
        <p:nvGraphicFramePr>
          <p:cNvPr id="2" name="Table 1">
            <a:extLst>
              <a:ext uri="{FF2B5EF4-FFF2-40B4-BE49-F238E27FC236}">
                <a16:creationId xmlns:a16="http://schemas.microsoft.com/office/drawing/2014/main" id="{64C7E010-9BE9-A441-8B3E-DF3A6AB49A1D}"/>
              </a:ext>
            </a:extLst>
          </p:cNvPr>
          <p:cNvGraphicFramePr>
            <a:graphicFrameLocks noGrp="1"/>
          </p:cNvGraphicFramePr>
          <p:nvPr/>
        </p:nvGraphicFramePr>
        <p:xfrm>
          <a:off x="5638800" y="304800"/>
          <a:ext cx="6137564" cy="6499928"/>
        </p:xfrm>
        <a:graphic>
          <a:graphicData uri="http://schemas.openxmlformats.org/drawingml/2006/table">
            <a:tbl>
              <a:tblPr firstRow="1" firstCol="1" lastRow="1" lastCol="1" bandRow="1" bandCol="1"/>
              <a:tblGrid>
                <a:gridCol w="6137564">
                  <a:extLst>
                    <a:ext uri="{9D8B030D-6E8A-4147-A177-3AD203B41FA5}">
                      <a16:colId xmlns:a16="http://schemas.microsoft.com/office/drawing/2014/main" val="2347529571"/>
                    </a:ext>
                  </a:extLst>
                </a:gridCol>
              </a:tblGrid>
              <a:tr h="656361">
                <a:tc>
                  <a:txBody>
                    <a:bodyPr/>
                    <a:lstStyle/>
                    <a:p>
                      <a:pPr marL="109728" marR="155448" algn="l" fontAlgn="t">
                        <a:lnSpc>
                          <a:spcPct val="115000"/>
                        </a:lnSpc>
                        <a:spcBef>
                          <a:spcPts val="5"/>
                        </a:spcBef>
                        <a:spcAft>
                          <a:spcPts val="0"/>
                        </a:spcAft>
                      </a:pPr>
                      <a:r>
                        <a:rPr lang="nl-NL" sz="800" b="1" i="0" u="none" strike="noStrike" dirty="0">
                          <a:effectLst/>
                          <a:latin typeface="Arial" panose="020B0604020202020204" pitchFamily="34" charset="0"/>
                          <a:ea typeface="Liberation Sans Narrow"/>
                          <a:cs typeface="Arial" panose="020B0604020202020204" pitchFamily="34" charset="0"/>
                        </a:rPr>
                        <a:t>A1 </a:t>
                      </a:r>
                      <a:r>
                        <a:rPr lang="nl-NL" sz="800" b="1" i="0" u="none" strike="noStrike" dirty="0" err="1">
                          <a:effectLst/>
                          <a:latin typeface="Arial" panose="020B0604020202020204" pitchFamily="34" charset="0"/>
                          <a:ea typeface="Liberation Sans Narrow"/>
                          <a:cs typeface="Arial" panose="020B0604020202020204" pitchFamily="34" charset="0"/>
                        </a:rPr>
                        <a:t>Vakbeheersing</a:t>
                      </a:r>
                      <a:endParaRPr lang="nl-NL" sz="800" b="0" i="0" u="none" strike="noStrike" dirty="0">
                        <a:effectLst/>
                        <a:latin typeface="Arial" panose="020B0604020202020204" pitchFamily="34" charset="0"/>
                      </a:endParaRPr>
                    </a:p>
                    <a:p>
                      <a:pPr marL="109728" marR="155448" algn="l" fontAlgn="t">
                        <a:lnSpc>
                          <a:spcPct val="115000"/>
                        </a:lnSpc>
                        <a:spcBef>
                          <a:spcPts val="5"/>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de kennis van de stof en vaardigheden van het basisschoolcurriculum bezit; dat je de kennis van vakspecifieke leerstofopbouw én vakspecifieke instructie en werkvormen bezit; dat je de kennis van vormen en methoden van toetsen, beoordelen en de registratie van toets gegevens bezit.</a:t>
                      </a:r>
                      <a:endParaRPr lang="nl-NL" sz="800" b="0" i="0" u="none" strike="noStrike" dirty="0">
                        <a:effectLst/>
                        <a:latin typeface="Arial" panose="020B0604020202020204" pitchFamily="34" charset="0"/>
                      </a:endParaRPr>
                    </a:p>
                    <a:p>
                      <a:pPr marL="109728" marR="155448" algn="l" fontAlgn="t">
                        <a:lnSpc>
                          <a:spcPct val="115000"/>
                        </a:lnSpc>
                        <a:spcBef>
                          <a:spcPts val="5"/>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 </a:t>
                      </a:r>
                      <a:endParaRPr lang="nl-NL" sz="800" b="0" i="0" u="none" strike="noStrike" dirty="0">
                        <a:effectLst/>
                        <a:latin typeface="Arial" panose="020B0604020202020204" pitchFamily="34" charset="0"/>
                      </a:endParaRPr>
                    </a:p>
                  </a:txBody>
                  <a:tcPr marL="3105" marR="3105" marT="31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66957188"/>
                  </a:ext>
                </a:extLst>
              </a:tr>
              <a:tr h="629735">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B1 Veilig schoolklimaat</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een veilige relatie met leerlingen kunt opbouwen, dat je een open en responsieve houding hebt en een optimaal leef- en leerklimaat voor alle deelnemers in een groep kunt bevorderen, in samenwerking met professionals en ouders.</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3105" marR="3105" marT="31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4440476"/>
                  </a:ext>
                </a:extLst>
              </a:tr>
              <a:tr h="629735">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B2 Diversiteit en inclusie</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het mogelijk maakt dat alle leerlingen zich optimaal kunnen ontwikkelen; dat je diversiteit waardeert door ontwikkelbehoeften en groeimogelijkheden te signaleren; dat je afstemt op individuele behoeften en gelijkwaardige onderwijskansen creëert.</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3105" marR="3105" marT="31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40119485"/>
                  </a:ext>
                </a:extLst>
              </a:tr>
              <a:tr h="525750">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B3 Persoonsvorming en wereldburgerschap</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actief de persoonlijke ontwikkeling van de leerling stimuleert; dat je leerlingen doelmatig ondersteunt bij het innemen van een bewuste positie als wereldburger in een diverse samenleving; dat je verbinding legt met de leefwereld van de leerling en de maatschappelijke context. </a:t>
                      </a:r>
                      <a:endParaRPr lang="nl-NL" sz="800" b="0" i="0" u="none" strike="noStrike" dirty="0">
                        <a:effectLst/>
                        <a:latin typeface="Arial" panose="020B0604020202020204" pitchFamily="34" charset="0"/>
                      </a:endParaRPr>
                    </a:p>
                  </a:txBody>
                  <a:tcPr marL="3105" marR="3105" marT="31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3121908"/>
                  </a:ext>
                </a:extLst>
              </a:tr>
              <a:tr h="749830">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C1 Ontwerpcyclus</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een krachtige leeromgeving voor een specifieke doelgroep in de onderwijspraktijk realiseert; dat je daarbij recht doet aan verschillen tussen leerlingen en aan actuele inzichten in </a:t>
                      </a:r>
                      <a:r>
                        <a:rPr lang="nl-NL" sz="800" b="0" i="0" u="none" strike="noStrike"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vakinhoud</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en vakdidactiek; dat je daarbij de volledige ontwerpcyclus doorloopt, vorm geeft aan leerlijnen en leerarrangementen en vernieuwende en geschikte onderwijsmaterialen ontwikkelt.</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3105" marR="3105" marT="31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1084359"/>
                  </a:ext>
                </a:extLst>
              </a:tr>
              <a:tr h="749830">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C2 Toetsen en leerrendement</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in staat bent om weloverwogen vormen van observeren en toetsen te kiezen, te ontwerpen en in te zetten; dat je hiermee systematisch leer-, gedrags- en persoonlijke ontwikkeling van leerlingen analyseert en monitort; dat je in staat bent om deze resultaten te gebruiken bij het evalueren en vormgeven van het onderwijs.. </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3105" marR="3105" marT="31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5708212"/>
                  </a:ext>
                </a:extLst>
              </a:tr>
              <a:tr h="749830">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C3 Leerprocessen en leervaardigheden</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het leerproces van de leerling centraal stelt; dat je de leerling effectief begeleidt bij het verwerven van kennis en vaardigheden; dat je een </a:t>
                      </a:r>
                      <a:r>
                        <a:rPr lang="nl-NL" sz="800" b="0" i="0" u="none" strike="noStrike"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toolbox</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met een diversiteit aan didactische werkvormen en hulpmiddelen doelgericht inzet; dat je effectieve strategieën inzet ter bevordering van leervaardigheden, samenwerken, digitale geletterdheid en zelfregulering van leerlingen.</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3105" marR="3105" marT="31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58763467"/>
                  </a:ext>
                </a:extLst>
              </a:tr>
              <a:tr h="990016">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D1 Professionele identiteit</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eigen keuzes en handelen motiveert en verantwoordt; dat je continu werkt aan je eigen professionele ontwikkeling, visie op onderwijs, leraarschap en moreel kader ter verbetering en vernieuwing van de eigen lespraktijk en versterking van de schoolorganisatie; dat je je als leraar ontwikkelt met gebruik van het eigen onderzoekend vermogen, het actief signaleren en verwerken van relevante actuele informatie en kennis,  kritische reflectie op het eigen handelen en feedback van anderen daarop, en participatie in netwerken binnen en buiten de school.</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3105" marR="3105" marT="31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0458095"/>
                  </a:ext>
                </a:extLst>
              </a:tr>
              <a:tr h="525750">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D2 Professionele communicatie</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schriftelijk en mondeling in helder en correct Nederlands of, indien relevant, in een andere taal, communiceert in studie en beroep.</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3105" marR="3105" marT="31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25330595"/>
                  </a:ext>
                </a:extLst>
              </a:tr>
            </a:tbl>
          </a:graphicData>
        </a:graphic>
      </p:graphicFrame>
    </p:spTree>
    <p:extLst>
      <p:ext uri="{BB962C8B-B14F-4D97-AF65-F5344CB8AC3E}">
        <p14:creationId xmlns:p14="http://schemas.microsoft.com/office/powerpoint/2010/main" val="20941484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B6CB4-00F0-4D4E-BC46-55919F2D841A}"/>
              </a:ext>
            </a:extLst>
          </p:cNvPr>
          <p:cNvSpPr>
            <a:spLocks noGrp="1"/>
          </p:cNvSpPr>
          <p:nvPr>
            <p:ph type="title"/>
          </p:nvPr>
        </p:nvSpPr>
        <p:spPr>
          <a:xfrm>
            <a:off x="526073" y="591954"/>
            <a:ext cx="11139854" cy="930447"/>
          </a:xfrm>
        </p:spPr>
        <p:txBody>
          <a:bodyPr vert="horz" lIns="91440" tIns="45720" rIns="91440" bIns="45720" rtlCol="0" anchor="b">
            <a:normAutofit fontScale="90000"/>
          </a:bodyPr>
          <a:lstStyle/>
          <a:p>
            <a:pPr algn="ctr"/>
            <a:r>
              <a:rPr lang="en-US" sz="3000" dirty="0" err="1">
                <a:solidFill>
                  <a:srgbClr val="00B0F0"/>
                </a:solidFill>
              </a:rPr>
              <a:t>Keuze</a:t>
            </a:r>
            <a:r>
              <a:rPr lang="en-US" sz="3000" dirty="0">
                <a:solidFill>
                  <a:srgbClr val="00B0F0"/>
                </a:solidFill>
              </a:rPr>
              <a:t> 5. </a:t>
            </a:r>
            <a:br>
              <a:rPr lang="en-US" sz="3000" dirty="0">
                <a:solidFill>
                  <a:srgbClr val="00B0F0"/>
                </a:solidFill>
              </a:rPr>
            </a:br>
            <a:r>
              <a:rPr lang="en-US" sz="3000" dirty="0">
                <a:solidFill>
                  <a:srgbClr val="00B0F0"/>
                </a:solidFill>
              </a:rPr>
              <a:t>Alle </a:t>
            </a:r>
            <a:r>
              <a:rPr lang="en-US" sz="3000" dirty="0" err="1">
                <a:solidFill>
                  <a:srgbClr val="00B0F0"/>
                </a:solidFill>
              </a:rPr>
              <a:t>producten</a:t>
            </a:r>
            <a:r>
              <a:rPr lang="en-US" sz="3000" dirty="0">
                <a:solidFill>
                  <a:srgbClr val="00B0F0"/>
                </a:solidFill>
              </a:rPr>
              <a:t> en feedback </a:t>
            </a:r>
            <a:r>
              <a:rPr lang="en-US" sz="3000" dirty="0" err="1">
                <a:solidFill>
                  <a:srgbClr val="00B0F0"/>
                </a:solidFill>
              </a:rPr>
              <a:t>daarop</a:t>
            </a:r>
            <a:r>
              <a:rPr lang="en-US" sz="3000" dirty="0">
                <a:solidFill>
                  <a:srgbClr val="00B0F0"/>
                </a:solidFill>
              </a:rPr>
              <a:t> </a:t>
            </a:r>
            <a:r>
              <a:rPr lang="en-US" sz="3000" dirty="0" err="1">
                <a:solidFill>
                  <a:srgbClr val="00B0F0"/>
                </a:solidFill>
              </a:rPr>
              <a:t>werden</a:t>
            </a:r>
            <a:r>
              <a:rPr lang="en-US" sz="3000" dirty="0">
                <a:solidFill>
                  <a:srgbClr val="00B0F0"/>
                </a:solidFill>
              </a:rPr>
              <a:t> </a:t>
            </a:r>
            <a:r>
              <a:rPr lang="en-US" sz="3000" dirty="0" err="1">
                <a:solidFill>
                  <a:srgbClr val="00B0F0"/>
                </a:solidFill>
              </a:rPr>
              <a:t>verzameld</a:t>
            </a:r>
            <a:r>
              <a:rPr lang="en-US" sz="3000" dirty="0">
                <a:solidFill>
                  <a:srgbClr val="00B0F0"/>
                </a:solidFill>
              </a:rPr>
              <a:t> in </a:t>
            </a:r>
            <a:br>
              <a:rPr lang="en-US" sz="3000" dirty="0">
                <a:solidFill>
                  <a:srgbClr val="00B0F0"/>
                </a:solidFill>
              </a:rPr>
            </a:br>
            <a:r>
              <a:rPr lang="en-US" sz="3000" dirty="0" err="1">
                <a:solidFill>
                  <a:srgbClr val="00B0F0"/>
                </a:solidFill>
              </a:rPr>
              <a:t>Scorion</a:t>
            </a:r>
            <a:r>
              <a:rPr lang="en-US" sz="3000" dirty="0">
                <a:solidFill>
                  <a:srgbClr val="00B0F0"/>
                </a:solidFill>
              </a:rPr>
              <a:t> portfolio</a:t>
            </a:r>
          </a:p>
        </p:txBody>
      </p:sp>
      <p:pic>
        <p:nvPicPr>
          <p:cNvPr id="5" name="Picture 4">
            <a:extLst>
              <a:ext uri="{FF2B5EF4-FFF2-40B4-BE49-F238E27FC236}">
                <a16:creationId xmlns:a16="http://schemas.microsoft.com/office/drawing/2014/main" id="{58821C9F-3890-0ACF-943F-BCCA7D631451}"/>
              </a:ext>
            </a:extLst>
          </p:cNvPr>
          <p:cNvPicPr>
            <a:picLocks noChangeAspect="1"/>
          </p:cNvPicPr>
          <p:nvPr/>
        </p:nvPicPr>
        <p:blipFill>
          <a:blip r:embed="rId3"/>
          <a:stretch>
            <a:fillRect/>
          </a:stretch>
        </p:blipFill>
        <p:spPr>
          <a:xfrm>
            <a:off x="784787" y="2316162"/>
            <a:ext cx="5593225" cy="3626273"/>
          </a:xfrm>
          <a:prstGeom prst="rect">
            <a:avLst/>
          </a:prstGeom>
        </p:spPr>
      </p:pic>
      <p:pic>
        <p:nvPicPr>
          <p:cNvPr id="3" name="Picture 2">
            <a:extLst>
              <a:ext uri="{FF2B5EF4-FFF2-40B4-BE49-F238E27FC236}">
                <a16:creationId xmlns:a16="http://schemas.microsoft.com/office/drawing/2014/main" id="{130908CA-54C8-9FDD-2BDF-EC81183E73C5}"/>
              </a:ext>
            </a:extLst>
          </p:cNvPr>
          <p:cNvPicPr>
            <a:picLocks noChangeAspect="1"/>
          </p:cNvPicPr>
          <p:nvPr/>
        </p:nvPicPr>
        <p:blipFill>
          <a:blip r:embed="rId4"/>
          <a:stretch>
            <a:fillRect/>
          </a:stretch>
        </p:blipFill>
        <p:spPr>
          <a:xfrm>
            <a:off x="7206017" y="1641856"/>
            <a:ext cx="4459909" cy="4740779"/>
          </a:xfrm>
          <a:prstGeom prst="rect">
            <a:avLst/>
          </a:prstGeom>
        </p:spPr>
      </p:pic>
      <p:sp>
        <p:nvSpPr>
          <p:cNvPr id="11" name="Date Placeholder 3">
            <a:extLst>
              <a:ext uri="{FF2B5EF4-FFF2-40B4-BE49-F238E27FC236}">
                <a16:creationId xmlns:a16="http://schemas.microsoft.com/office/drawing/2014/main" id="{802B5582-7809-F5A7-F9A7-44501B1A5857}"/>
              </a:ext>
            </a:extLst>
          </p:cNvPr>
          <p:cNvSpPr>
            <a:spLocks noGrp="1"/>
          </p:cNvSpPr>
          <p:nvPr>
            <p:ph type="dt" sz="half" idx="13"/>
          </p:nvPr>
        </p:nvSpPr>
        <p:spPr>
          <a:xfrm>
            <a:off x="838200" y="6522430"/>
            <a:ext cx="2743200" cy="347472"/>
          </a:xfrm>
        </p:spPr>
        <p:txBody>
          <a:bodyPr vert="horz" lIns="91440" tIns="45720" rIns="91440" bIns="45720" rtlCol="0" anchor="ctr">
            <a:normAutofit/>
          </a:bodyPr>
          <a:lstStyle/>
          <a:p>
            <a:pPr>
              <a:spcAft>
                <a:spcPts val="600"/>
              </a:spcAft>
              <a:defRPr/>
            </a:pPr>
            <a:fld id="{63AC7553-1A53-9C42-925B-8EF3D5E8C661}" type="datetime4">
              <a:rPr lang="en-US"/>
              <a:pPr>
                <a:spcAft>
                  <a:spcPts val="600"/>
                </a:spcAft>
                <a:defRPr/>
              </a:pPr>
              <a:t>February 4, 2024</a:t>
            </a:fld>
            <a:endParaRPr lang="en-US"/>
          </a:p>
        </p:txBody>
      </p:sp>
      <p:sp>
        <p:nvSpPr>
          <p:cNvPr id="13" name="Footer Placeholder 4">
            <a:extLst>
              <a:ext uri="{FF2B5EF4-FFF2-40B4-BE49-F238E27FC236}">
                <a16:creationId xmlns:a16="http://schemas.microsoft.com/office/drawing/2014/main" id="{2F9DAE30-E6F4-1975-F6D1-0BB8602DA1A9}"/>
              </a:ext>
            </a:extLst>
          </p:cNvPr>
          <p:cNvSpPr>
            <a:spLocks noGrp="1"/>
          </p:cNvSpPr>
          <p:nvPr>
            <p:ph type="ftr" sz="quarter" idx="14"/>
          </p:nvPr>
        </p:nvSpPr>
        <p:spPr>
          <a:xfrm>
            <a:off x="4038600" y="6522430"/>
            <a:ext cx="4114800" cy="347472"/>
          </a:xfrm>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NAAM PRESENTATIE</a:t>
            </a:r>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5"/>
          </p:nvPr>
        </p:nvSpPr>
        <p:spPr>
          <a:xfrm>
            <a:off x="8610600" y="6522430"/>
            <a:ext cx="2743200" cy="347472"/>
          </a:xfrm>
        </p:spPr>
        <p:txBody>
          <a:bodyPr vert="horz" lIns="91440" tIns="45720" rIns="91440" bIns="45720" rtlCol="0" anchor="ctr">
            <a:normAutofit/>
          </a:bodyPr>
          <a:lstStyle/>
          <a:p>
            <a:pPr>
              <a:spcAft>
                <a:spcPts val="600"/>
              </a:spcAft>
              <a:defRPr/>
            </a:pPr>
            <a:fld id="{EC1B0D69-B8A6-8744-9E7E-380CD2AD97F8}" type="slidenum">
              <a:rPr lang="en-US"/>
              <a:pPr>
                <a:spcAft>
                  <a:spcPts val="600"/>
                </a:spcAft>
                <a:defRPr/>
              </a:pPr>
              <a:t>16</a:t>
            </a:fld>
            <a:endParaRPr lang="en-US"/>
          </a:p>
        </p:txBody>
      </p:sp>
    </p:spTree>
    <p:extLst>
      <p:ext uri="{BB962C8B-B14F-4D97-AF65-F5344CB8AC3E}">
        <p14:creationId xmlns:p14="http://schemas.microsoft.com/office/powerpoint/2010/main" val="108235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80FFA0-C95F-8933-0635-6A7D2BCEB14C}"/>
              </a:ext>
            </a:extLst>
          </p:cNvPr>
          <p:cNvSpPr>
            <a:spLocks noGrp="1"/>
          </p:cNvSpPr>
          <p:nvPr>
            <p:ph type="title"/>
          </p:nvPr>
        </p:nvSpPr>
        <p:spPr>
          <a:xfrm>
            <a:off x="638880" y="417576"/>
            <a:ext cx="11553119" cy="1249394"/>
          </a:xfrm>
        </p:spPr>
        <p:txBody>
          <a:bodyPr vert="horz" lIns="91440" tIns="45720" rIns="91440" bIns="45720" rtlCol="0" anchor="ctr">
            <a:normAutofit fontScale="90000"/>
          </a:bodyPr>
          <a:lstStyle/>
          <a:p>
            <a:pPr algn="ctr"/>
            <a:r>
              <a:rPr lang="en-US" sz="4800" kern="1200" dirty="0" err="1">
                <a:solidFill>
                  <a:srgbClr val="00B0F0"/>
                </a:solidFill>
                <a:latin typeface="+mj-lt"/>
                <a:ea typeface="+mj-ea"/>
                <a:cs typeface="+mj-cs"/>
              </a:rPr>
              <a:t>Keuze</a:t>
            </a:r>
            <a:r>
              <a:rPr lang="en-US" sz="4800" kern="1200" dirty="0">
                <a:solidFill>
                  <a:srgbClr val="00B0F0"/>
                </a:solidFill>
                <a:latin typeface="+mj-lt"/>
                <a:ea typeface="+mj-ea"/>
                <a:cs typeface="+mj-cs"/>
              </a:rPr>
              <a:t> 6. </a:t>
            </a:r>
            <a:r>
              <a:rPr lang="en-US" sz="4800" kern="1200" dirty="0" err="1">
                <a:solidFill>
                  <a:srgbClr val="00B0F0"/>
                </a:solidFill>
                <a:latin typeface="+mj-lt"/>
                <a:ea typeface="+mj-ea"/>
                <a:cs typeface="+mj-cs"/>
              </a:rPr>
              <a:t>Studenten</a:t>
            </a:r>
            <a:r>
              <a:rPr lang="en-US" sz="4800" kern="1200" dirty="0">
                <a:solidFill>
                  <a:srgbClr val="00B0F0"/>
                </a:solidFill>
                <a:latin typeface="+mj-lt"/>
                <a:ea typeface="+mj-ea"/>
                <a:cs typeface="+mj-cs"/>
              </a:rPr>
              <a:t> </a:t>
            </a:r>
            <a:r>
              <a:rPr lang="en-US" sz="4800" kern="1200" dirty="0" err="1">
                <a:solidFill>
                  <a:srgbClr val="00B0F0"/>
                </a:solidFill>
                <a:latin typeface="+mj-lt"/>
                <a:ea typeface="+mj-ea"/>
                <a:cs typeface="+mj-cs"/>
              </a:rPr>
              <a:t>kregen</a:t>
            </a:r>
            <a:r>
              <a:rPr lang="en-US" sz="4800" kern="1200" dirty="0">
                <a:solidFill>
                  <a:srgbClr val="00B0F0"/>
                </a:solidFill>
                <a:latin typeface="+mj-lt"/>
                <a:ea typeface="+mj-ea"/>
                <a:cs typeface="+mj-cs"/>
              </a:rPr>
              <a:t> </a:t>
            </a:r>
            <a:r>
              <a:rPr lang="en-US" sz="4800" dirty="0">
                <a:solidFill>
                  <a:srgbClr val="00B0F0"/>
                </a:solidFill>
              </a:rPr>
              <a:t>f</a:t>
            </a:r>
            <a:r>
              <a:rPr lang="en-US" sz="4800" kern="1200" dirty="0">
                <a:solidFill>
                  <a:srgbClr val="00B0F0"/>
                </a:solidFill>
                <a:latin typeface="+mj-lt"/>
                <a:ea typeface="+mj-ea"/>
                <a:cs typeface="+mj-cs"/>
              </a:rPr>
              <a:t>eedback training</a:t>
            </a:r>
          </a:p>
        </p:txBody>
      </p:sp>
      <p:pic>
        <p:nvPicPr>
          <p:cNvPr id="6" name="Picture 5">
            <a:extLst>
              <a:ext uri="{FF2B5EF4-FFF2-40B4-BE49-F238E27FC236}">
                <a16:creationId xmlns:a16="http://schemas.microsoft.com/office/drawing/2014/main" id="{1B7687F6-CE79-A0BA-F412-C3E2EEBD188C}"/>
              </a:ext>
            </a:extLst>
          </p:cNvPr>
          <p:cNvPicPr>
            <a:picLocks noChangeAspect="1"/>
          </p:cNvPicPr>
          <p:nvPr/>
        </p:nvPicPr>
        <p:blipFill>
          <a:blip r:embed="rId3"/>
          <a:stretch>
            <a:fillRect/>
          </a:stretch>
        </p:blipFill>
        <p:spPr>
          <a:xfrm>
            <a:off x="1573618" y="2218581"/>
            <a:ext cx="8702839" cy="3387185"/>
          </a:xfrm>
          <a:prstGeom prst="rect">
            <a:avLst/>
          </a:prstGeom>
        </p:spPr>
      </p:pic>
      <p:sp>
        <p:nvSpPr>
          <p:cNvPr id="9" name="TextBox 8">
            <a:extLst>
              <a:ext uri="{FF2B5EF4-FFF2-40B4-BE49-F238E27FC236}">
                <a16:creationId xmlns:a16="http://schemas.microsoft.com/office/drawing/2014/main" id="{9745DD99-F0BF-B4A0-7E1C-B19E22622DDF}"/>
              </a:ext>
            </a:extLst>
          </p:cNvPr>
          <p:cNvSpPr txBox="1"/>
          <p:nvPr/>
        </p:nvSpPr>
        <p:spPr>
          <a:xfrm>
            <a:off x="1026969" y="6157378"/>
            <a:ext cx="11553119" cy="646331"/>
          </a:xfrm>
          <a:prstGeom prst="rect">
            <a:avLst/>
          </a:prstGeom>
          <a:noFill/>
        </p:spPr>
        <p:txBody>
          <a:bodyPr wrap="square">
            <a:spAutoFit/>
          </a:bodyPr>
          <a:lstStyle/>
          <a:p>
            <a:r>
              <a:rPr lang="en-GB" sz="1800" b="0" i="0" u="none" strike="noStrike" baseline="0" dirty="0" err="1"/>
              <a:t>Bron</a:t>
            </a:r>
            <a:r>
              <a:rPr lang="en-GB" sz="1800" b="0" i="0" u="none" strike="noStrike" baseline="0" dirty="0"/>
              <a:t>: Renske A. M. de Kleijn (2021) Supporting student and teacher feedback literacy: </a:t>
            </a:r>
            <a:r>
              <a:rPr lang="en-GB" sz="1800" b="0" i="0" u="none" strike="noStrike" baseline="0" dirty="0" err="1"/>
              <a:t>aninstructional</a:t>
            </a:r>
            <a:r>
              <a:rPr lang="en-GB" sz="1800" b="0" i="0" u="none" strike="noStrike" baseline="0" dirty="0"/>
              <a:t> model for student feedback processes, Assessment &amp; Evaluation </a:t>
            </a:r>
            <a:r>
              <a:rPr lang="en-GB" sz="1800" b="0" i="0" u="none" strike="noStrike" baseline="0" dirty="0" err="1"/>
              <a:t>inHigher</a:t>
            </a:r>
            <a:r>
              <a:rPr lang="en-GB" sz="1800" b="0" i="0" u="none" strike="noStrike" baseline="0" dirty="0"/>
              <a:t> Education, DOI: 10.1080/02602938.2021.1967283</a:t>
            </a:r>
            <a:endParaRPr lang="en-GB" dirty="0"/>
          </a:p>
        </p:txBody>
      </p:sp>
    </p:spTree>
    <p:extLst>
      <p:ext uri="{BB962C8B-B14F-4D97-AF65-F5344CB8AC3E}">
        <p14:creationId xmlns:p14="http://schemas.microsoft.com/office/powerpoint/2010/main" val="1631739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72485081-6485-D923-66A3-B003BFDB7C40}"/>
              </a:ext>
            </a:extLst>
          </p:cNvPr>
          <p:cNvSpPr>
            <a:spLocks noGrp="1"/>
          </p:cNvSpPr>
          <p:nvPr>
            <p:ph type="ctrTitle"/>
          </p:nvPr>
        </p:nvSpPr>
        <p:spPr>
          <a:xfrm>
            <a:off x="548934" y="705758"/>
            <a:ext cx="5040311" cy="2941808"/>
          </a:xfrm>
        </p:spPr>
        <p:txBody>
          <a:bodyPr>
            <a:normAutofit fontScale="90000"/>
          </a:bodyPr>
          <a:lstStyle/>
          <a:p>
            <a:r>
              <a:rPr lang="nl-NL" sz="4000" b="1" dirty="0"/>
              <a:t>Opdracht</a:t>
            </a:r>
            <a:br>
              <a:rPr lang="nl-NL" sz="4000" b="1" dirty="0"/>
            </a:br>
            <a:r>
              <a:rPr lang="nl-NL" sz="4000" b="1" dirty="0"/>
              <a:t>Beoordeel portfolio</a:t>
            </a:r>
            <a:br>
              <a:rPr lang="nl-NL" b="1" dirty="0"/>
            </a:br>
            <a:br>
              <a:rPr lang="nl-NL" dirty="0"/>
            </a:br>
            <a:endParaRPr lang="nl-NL" dirty="0"/>
          </a:p>
        </p:txBody>
      </p:sp>
      <p:pic>
        <p:nvPicPr>
          <p:cNvPr id="3" name="Picture 2" descr="A close-up of a person's hands writing on a piece of paper&#10;&#10;Description automatically generated with low confidence">
            <a:extLst>
              <a:ext uri="{FF2B5EF4-FFF2-40B4-BE49-F238E27FC236}">
                <a16:creationId xmlns:a16="http://schemas.microsoft.com/office/drawing/2014/main" id="{8EC90FB8-072A-1BAF-6C3B-4B7DE6813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526" y="988828"/>
            <a:ext cx="6388540" cy="4263656"/>
          </a:xfrm>
          <a:prstGeom prst="rect">
            <a:avLst/>
          </a:prstGeom>
        </p:spPr>
      </p:pic>
      <p:sp>
        <p:nvSpPr>
          <p:cNvPr id="5" name="TextBox 4">
            <a:extLst>
              <a:ext uri="{FF2B5EF4-FFF2-40B4-BE49-F238E27FC236}">
                <a16:creationId xmlns:a16="http://schemas.microsoft.com/office/drawing/2014/main" id="{5405BA06-78A3-CBBA-6D4E-E19B06C0EE01}"/>
              </a:ext>
            </a:extLst>
          </p:cNvPr>
          <p:cNvSpPr txBox="1"/>
          <p:nvPr/>
        </p:nvSpPr>
        <p:spPr>
          <a:xfrm>
            <a:off x="5254526" y="4944707"/>
            <a:ext cx="6097772" cy="307777"/>
          </a:xfrm>
          <a:prstGeom prst="rect">
            <a:avLst/>
          </a:prstGeom>
          <a:noFill/>
        </p:spPr>
        <p:txBody>
          <a:bodyPr wrap="square">
            <a:spAutoFit/>
          </a:bodyPr>
          <a:lstStyle/>
          <a:p>
            <a:r>
              <a:rPr lang="en-GB" sz="1400" dirty="0">
                <a:solidFill>
                  <a:schemeClr val="bg1"/>
                </a:solidFill>
              </a:rPr>
              <a:t>Photo by </a:t>
            </a:r>
            <a:r>
              <a:rPr lang="en-GB" sz="1400" dirty="0">
                <a:solidFill>
                  <a:schemeClr val="bg1"/>
                </a:solidFill>
                <a:hlinkClick r:id="rId4">
                  <a:extLst>
                    <a:ext uri="{A12FA001-AC4F-418D-AE19-62706E023703}">
                      <ahyp:hlinkClr xmlns:ahyp="http://schemas.microsoft.com/office/drawing/2018/hyperlinkcolor" val="tx"/>
                    </a:ext>
                  </a:extLst>
                </a:hlinkClick>
              </a:rPr>
              <a:t>Scott Graham</a:t>
            </a:r>
            <a:r>
              <a:rPr lang="en-GB" sz="1400" dirty="0">
                <a:solidFill>
                  <a:schemeClr val="bg1"/>
                </a:solidFill>
              </a:rPr>
              <a:t> on </a:t>
            </a:r>
            <a:r>
              <a:rPr lang="en-GB" sz="1400" dirty="0" err="1">
                <a:solidFill>
                  <a:schemeClr val="bg1"/>
                </a:solidFill>
                <a:hlinkClick r:id="rId5">
                  <a:extLst>
                    <a:ext uri="{A12FA001-AC4F-418D-AE19-62706E023703}">
                      <ahyp:hlinkClr xmlns:ahyp="http://schemas.microsoft.com/office/drawing/2018/hyperlinkcolor" val="tx"/>
                    </a:ext>
                  </a:extLst>
                </a:hlinkClick>
              </a:rPr>
              <a:t>Unsplash</a:t>
            </a:r>
            <a:r>
              <a:rPr lang="en-GB" sz="1400" dirty="0">
                <a:solidFill>
                  <a:schemeClr val="bg1"/>
                </a:solidFill>
              </a:rPr>
              <a:t> </a:t>
            </a:r>
          </a:p>
        </p:txBody>
      </p:sp>
    </p:spTree>
    <p:extLst>
      <p:ext uri="{BB962C8B-B14F-4D97-AF65-F5344CB8AC3E}">
        <p14:creationId xmlns:p14="http://schemas.microsoft.com/office/powerpoint/2010/main" val="1708190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B6CB4-00F0-4D4E-BC46-55919F2D841A}"/>
              </a:ext>
            </a:extLst>
          </p:cNvPr>
          <p:cNvSpPr>
            <a:spLocks noGrp="1"/>
          </p:cNvSpPr>
          <p:nvPr>
            <p:ph type="title"/>
          </p:nvPr>
        </p:nvSpPr>
        <p:spPr>
          <a:xfrm>
            <a:off x="816728" y="2991571"/>
            <a:ext cx="2840182" cy="2371148"/>
          </a:xfrm>
        </p:spPr>
        <p:txBody>
          <a:bodyPr vert="horz" lIns="91440" tIns="45720" rIns="91440" bIns="45720" rtlCol="0" anchor="ctr">
            <a:normAutofit fontScale="90000"/>
          </a:bodyPr>
          <a:lstStyle/>
          <a:p>
            <a:pPr algn="ctr"/>
            <a:r>
              <a:rPr lang="en-US" sz="3200" kern="1200" dirty="0">
                <a:latin typeface="+mj-lt"/>
                <a:ea typeface="+mj-ea"/>
                <a:cs typeface="+mj-cs"/>
              </a:rPr>
              <a:t>Je </a:t>
            </a:r>
            <a:r>
              <a:rPr lang="en-US" sz="3200" kern="1200" dirty="0" err="1">
                <a:latin typeface="+mj-lt"/>
                <a:ea typeface="+mj-ea"/>
                <a:cs typeface="+mj-cs"/>
              </a:rPr>
              <a:t>krijgt</a:t>
            </a:r>
            <a:r>
              <a:rPr lang="en-US" sz="3200" kern="1200" dirty="0">
                <a:latin typeface="+mj-lt"/>
                <a:ea typeface="+mj-ea"/>
                <a:cs typeface="+mj-cs"/>
              </a:rPr>
              <a:t> de </a:t>
            </a:r>
            <a:r>
              <a:rPr lang="en-US" sz="3200" kern="1200" dirty="0" err="1">
                <a:latin typeface="+mj-lt"/>
                <a:ea typeface="+mj-ea"/>
                <a:cs typeface="+mj-cs"/>
              </a:rPr>
              <a:t>narratieve</a:t>
            </a:r>
            <a:r>
              <a:rPr lang="en-US" sz="3200" kern="1200" dirty="0">
                <a:latin typeface="+mj-lt"/>
                <a:ea typeface="+mj-ea"/>
                <a:cs typeface="+mj-cs"/>
              </a:rPr>
              <a:t> </a:t>
            </a:r>
            <a:r>
              <a:rPr lang="en-US" sz="3200" dirty="0"/>
              <a:t>f</a:t>
            </a:r>
            <a:r>
              <a:rPr lang="en-US" sz="3200" kern="1200" dirty="0">
                <a:latin typeface="+mj-lt"/>
                <a:ea typeface="+mj-ea"/>
                <a:cs typeface="+mj-cs"/>
              </a:rPr>
              <a:t>eedback en feedforward die is </a:t>
            </a:r>
            <a:r>
              <a:rPr lang="en-US" sz="3200" kern="1200" dirty="0" err="1">
                <a:latin typeface="+mj-lt"/>
                <a:ea typeface="+mj-ea"/>
                <a:cs typeface="+mj-cs"/>
              </a:rPr>
              <a:t>gegeven</a:t>
            </a:r>
            <a:r>
              <a:rPr lang="en-US" sz="3200" kern="1200" dirty="0">
                <a:latin typeface="+mj-lt"/>
                <a:ea typeface="+mj-ea"/>
                <a:cs typeface="+mj-cs"/>
              </a:rPr>
              <a:t> op 5</a:t>
            </a:r>
            <a:br>
              <a:rPr lang="en-US" sz="3200" kern="1200" dirty="0">
                <a:latin typeface="+mj-lt"/>
                <a:ea typeface="+mj-ea"/>
                <a:cs typeface="+mj-cs"/>
              </a:rPr>
            </a:br>
            <a:r>
              <a:rPr lang="en-US" sz="3200" kern="1200" dirty="0" err="1">
                <a:latin typeface="+mj-lt"/>
                <a:ea typeface="+mj-ea"/>
                <a:cs typeface="+mj-cs"/>
              </a:rPr>
              <a:t>datapunten</a:t>
            </a:r>
            <a:r>
              <a:rPr lang="en-US" sz="3200" dirty="0"/>
              <a:t>:</a:t>
            </a:r>
            <a:br>
              <a:rPr lang="en-US" sz="3200" dirty="0">
                <a:solidFill>
                  <a:srgbClr val="FFFFFF"/>
                </a:solidFill>
              </a:rPr>
            </a:b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 </a:t>
            </a:r>
          </a:p>
        </p:txBody>
      </p:sp>
      <p:sp>
        <p:nvSpPr>
          <p:cNvPr id="11" name="Date Placeholder 3">
            <a:extLst>
              <a:ext uri="{FF2B5EF4-FFF2-40B4-BE49-F238E27FC236}">
                <a16:creationId xmlns:a16="http://schemas.microsoft.com/office/drawing/2014/main" id="{802B5582-7809-F5A7-F9A7-44501B1A5857}"/>
              </a:ext>
            </a:extLst>
          </p:cNvPr>
          <p:cNvSpPr>
            <a:spLocks noGrp="1"/>
          </p:cNvSpPr>
          <p:nvPr>
            <p:ph type="dt" sz="half" idx="13"/>
          </p:nvPr>
        </p:nvSpPr>
        <p:spPr>
          <a:xfrm>
            <a:off x="8047083" y="6356350"/>
            <a:ext cx="2556791" cy="365125"/>
          </a:xfrm>
          <a:noFill/>
        </p:spPr>
        <p:txBody>
          <a:bodyPr vert="horz" lIns="91440" tIns="45720" rIns="91440" bIns="45720" rtlCol="0" anchor="ctr">
            <a:normAutofit/>
          </a:bodyPr>
          <a:lstStyle/>
          <a:p>
            <a:pPr algn="r">
              <a:spcAft>
                <a:spcPts val="600"/>
              </a:spcAft>
            </a:pPr>
            <a:fld id="{63AC7553-1A53-9C42-925B-8EF3D5E8C661}" type="datetime4">
              <a:rPr lang="en-US" smtClean="0"/>
              <a:pPr algn="r">
                <a:spcAft>
                  <a:spcPts val="600"/>
                </a:spcAft>
              </a:pPr>
              <a:t>February 4, 2024</a:t>
            </a:fld>
            <a:endParaRPr lang="en-US"/>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5"/>
          </p:nvPr>
        </p:nvSpPr>
        <p:spPr>
          <a:xfrm>
            <a:off x="10926476" y="6356350"/>
            <a:ext cx="625443" cy="365125"/>
          </a:xfrm>
          <a:noFill/>
        </p:spPr>
        <p:txBody>
          <a:bodyPr vert="horz" lIns="91440" tIns="45720" rIns="91440" bIns="45720" rtlCol="0" anchor="ctr">
            <a:normAutofit/>
          </a:bodyPr>
          <a:lstStyle/>
          <a:p>
            <a:pPr algn="l">
              <a:spcAft>
                <a:spcPts val="600"/>
              </a:spcAft>
            </a:pPr>
            <a:fld id="{EC1B0D69-B8A6-8744-9E7E-380CD2AD97F8}" type="slidenum">
              <a:rPr lang="en-US" smtClean="0"/>
              <a:pPr algn="l">
                <a:spcAft>
                  <a:spcPts val="600"/>
                </a:spcAft>
              </a:pPr>
              <a:t>19</a:t>
            </a:fld>
            <a:endParaRPr lang="en-US"/>
          </a:p>
        </p:txBody>
      </p:sp>
      <p:pic>
        <p:nvPicPr>
          <p:cNvPr id="5" name="Picture 4">
            <a:extLst>
              <a:ext uri="{FF2B5EF4-FFF2-40B4-BE49-F238E27FC236}">
                <a16:creationId xmlns:a16="http://schemas.microsoft.com/office/drawing/2014/main" id="{07E632E8-EEDB-1998-9298-88DAD5574655}"/>
              </a:ext>
            </a:extLst>
          </p:cNvPr>
          <p:cNvPicPr>
            <a:picLocks noChangeAspect="1"/>
          </p:cNvPicPr>
          <p:nvPr/>
        </p:nvPicPr>
        <p:blipFill>
          <a:blip r:embed="rId3"/>
          <a:stretch>
            <a:fillRect/>
          </a:stretch>
        </p:blipFill>
        <p:spPr>
          <a:xfrm>
            <a:off x="4270374" y="464705"/>
            <a:ext cx="7397385" cy="5928590"/>
          </a:xfrm>
          <a:prstGeom prst="rect">
            <a:avLst/>
          </a:prstGeom>
        </p:spPr>
      </p:pic>
      <p:sp>
        <p:nvSpPr>
          <p:cNvPr id="7" name="Rectangle 6">
            <a:extLst>
              <a:ext uri="{FF2B5EF4-FFF2-40B4-BE49-F238E27FC236}">
                <a16:creationId xmlns:a16="http://schemas.microsoft.com/office/drawing/2014/main" id="{2F8913C3-39B5-0F28-AD1B-9B06A27472FA}"/>
              </a:ext>
            </a:extLst>
          </p:cNvPr>
          <p:cNvSpPr/>
          <p:nvPr/>
        </p:nvSpPr>
        <p:spPr>
          <a:xfrm>
            <a:off x="4270374" y="3111500"/>
            <a:ext cx="7281545" cy="158316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845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Titel 1"/>
          <p:cNvSpPr txBox="1">
            <a:spLocks noGrp="1"/>
          </p:cNvSpPr>
          <p:nvPr>
            <p:ph type="title"/>
          </p:nvPr>
        </p:nvSpPr>
        <p:spPr>
          <a:xfrm>
            <a:off x="1987979" y="972590"/>
            <a:ext cx="7886700" cy="1033906"/>
          </a:xfrm>
          <a:prstGeom prst="rect">
            <a:avLst/>
          </a:prstGeom>
        </p:spPr>
        <p:txBody>
          <a:bodyPr>
            <a:normAutofit fontScale="90000"/>
          </a:bodyPr>
          <a:lstStyle/>
          <a:p>
            <a:pPr algn="ctr" defTabSz="685800">
              <a:spcBef>
                <a:spcPct val="0"/>
              </a:spcBef>
            </a:pPr>
            <a:r>
              <a:rPr lang="en-US" sz="3300" kern="1200" dirty="0" err="1">
                <a:solidFill>
                  <a:srgbClr val="0099D4"/>
                </a:solidFill>
                <a:latin typeface="Arial" panose="020B0604020202020204" pitchFamily="34" charset="0"/>
                <a:ea typeface="+mj-ea"/>
                <a:cs typeface="+mj-cs"/>
              </a:rPr>
              <a:t>Conventionele</a:t>
            </a:r>
            <a:r>
              <a:rPr lang="en-US" sz="3300" kern="1200" dirty="0">
                <a:solidFill>
                  <a:srgbClr val="0099D4"/>
                </a:solidFill>
                <a:latin typeface="Arial" panose="020B0604020202020204" pitchFamily="34" charset="0"/>
                <a:ea typeface="+mj-ea"/>
                <a:cs typeface="+mj-cs"/>
              </a:rPr>
              <a:t> </a:t>
            </a:r>
            <a:r>
              <a:rPr lang="en-US" sz="3300" kern="1200" dirty="0" err="1">
                <a:solidFill>
                  <a:srgbClr val="0099D4"/>
                </a:solidFill>
                <a:latin typeface="Arial" panose="020B0604020202020204" pitchFamily="34" charset="0"/>
                <a:ea typeface="+mj-ea"/>
                <a:cs typeface="+mj-cs"/>
              </a:rPr>
              <a:t>beoordeling</a:t>
            </a:r>
            <a:r>
              <a:rPr lang="en-US" sz="3300" kern="1200" dirty="0">
                <a:solidFill>
                  <a:srgbClr val="0099D4"/>
                </a:solidFill>
                <a:latin typeface="Arial" panose="020B0604020202020204" pitchFamily="34" charset="0"/>
                <a:ea typeface="+mj-ea"/>
                <a:cs typeface="+mj-cs"/>
              </a:rPr>
              <a:t> is </a:t>
            </a:r>
            <a:r>
              <a:rPr lang="en-US" sz="3300" kern="1200" dirty="0" err="1">
                <a:solidFill>
                  <a:srgbClr val="0099D4"/>
                </a:solidFill>
                <a:latin typeface="Arial" panose="020B0604020202020204" pitchFamily="34" charset="0"/>
                <a:ea typeface="+mj-ea"/>
                <a:cs typeface="+mj-cs"/>
              </a:rPr>
              <a:t>gebaseerd</a:t>
            </a:r>
            <a:r>
              <a:rPr lang="en-US" sz="3300" kern="1200" dirty="0">
                <a:solidFill>
                  <a:srgbClr val="0099D4"/>
                </a:solidFill>
                <a:latin typeface="Arial" panose="020B0604020202020204" pitchFamily="34" charset="0"/>
                <a:ea typeface="+mj-ea"/>
                <a:cs typeface="+mj-cs"/>
              </a:rPr>
              <a:t> op </a:t>
            </a:r>
            <a:r>
              <a:rPr lang="en-US" sz="3300" kern="1200" dirty="0" err="1">
                <a:solidFill>
                  <a:srgbClr val="0099D4"/>
                </a:solidFill>
                <a:latin typeface="Arial" panose="020B0604020202020204" pitchFamily="34" charset="0"/>
                <a:ea typeface="+mj-ea"/>
                <a:cs typeface="+mj-cs"/>
              </a:rPr>
              <a:t>cijfers</a:t>
            </a:r>
            <a:r>
              <a:rPr lang="en-US" sz="3300" kern="1200" dirty="0">
                <a:solidFill>
                  <a:srgbClr val="0099D4"/>
                </a:solidFill>
                <a:latin typeface="Arial" panose="020B0604020202020204" pitchFamily="34" charset="0"/>
                <a:ea typeface="+mj-ea"/>
                <a:cs typeface="+mj-cs"/>
              </a:rPr>
              <a:t> van door </a:t>
            </a:r>
            <a:r>
              <a:rPr lang="en-US" sz="3300" kern="1200" dirty="0" err="1">
                <a:solidFill>
                  <a:srgbClr val="0099D4"/>
                </a:solidFill>
                <a:latin typeface="Arial" panose="020B0604020202020204" pitchFamily="34" charset="0"/>
                <a:ea typeface="+mj-ea"/>
                <a:cs typeface="+mj-cs"/>
              </a:rPr>
              <a:t>opleiding</a:t>
            </a:r>
            <a:r>
              <a:rPr lang="en-US" sz="3300" kern="1200" dirty="0">
                <a:solidFill>
                  <a:srgbClr val="0099D4"/>
                </a:solidFill>
                <a:latin typeface="Arial" panose="020B0604020202020204" pitchFamily="34" charset="0"/>
                <a:ea typeface="+mj-ea"/>
                <a:cs typeface="+mj-cs"/>
              </a:rPr>
              <a:t> </a:t>
            </a:r>
            <a:r>
              <a:rPr lang="en-US" sz="3300" kern="1200" dirty="0" err="1">
                <a:solidFill>
                  <a:srgbClr val="0099D4"/>
                </a:solidFill>
                <a:latin typeface="Arial" panose="020B0604020202020204" pitchFamily="34" charset="0"/>
                <a:ea typeface="+mj-ea"/>
                <a:cs typeface="+mj-cs"/>
              </a:rPr>
              <a:t>gekozen</a:t>
            </a:r>
            <a:r>
              <a:rPr lang="en-US" sz="3300" kern="1200" dirty="0">
                <a:solidFill>
                  <a:srgbClr val="0099D4"/>
                </a:solidFill>
                <a:latin typeface="Arial" panose="020B0604020202020204" pitchFamily="34" charset="0"/>
                <a:ea typeface="+mj-ea"/>
                <a:cs typeface="+mj-cs"/>
              </a:rPr>
              <a:t> </a:t>
            </a:r>
            <a:r>
              <a:rPr lang="en-US" sz="3300" kern="1200" dirty="0" err="1">
                <a:solidFill>
                  <a:srgbClr val="0099D4"/>
                </a:solidFill>
                <a:latin typeface="Arial" panose="020B0604020202020204" pitchFamily="34" charset="0"/>
                <a:ea typeface="+mj-ea"/>
                <a:cs typeface="+mj-cs"/>
              </a:rPr>
              <a:t>toetsvormen</a:t>
            </a:r>
            <a:endParaRPr sz="3300" kern="1200" dirty="0">
              <a:solidFill>
                <a:srgbClr val="0099D4"/>
              </a:solidFill>
              <a:latin typeface="Arial" panose="020B0604020202020204" pitchFamily="34" charset="0"/>
              <a:ea typeface="+mj-ea"/>
              <a:cs typeface="+mj-cs"/>
            </a:endParaRPr>
          </a:p>
        </p:txBody>
      </p:sp>
      <p:sp>
        <p:nvSpPr>
          <p:cNvPr id="176" name="Rechthoek 39"/>
          <p:cNvSpPr/>
          <p:nvPr/>
        </p:nvSpPr>
        <p:spPr>
          <a:xfrm>
            <a:off x="3464836" y="3209775"/>
            <a:ext cx="856076" cy="227776"/>
          </a:xfrm>
          <a:prstGeom prst="rect">
            <a:avLst/>
          </a:prstGeom>
          <a:gradFill>
            <a:gsLst>
              <a:gs pos="0">
                <a:srgbClr val="A6B6DF"/>
              </a:gs>
              <a:gs pos="50000">
                <a:srgbClr val="98AAD9"/>
              </a:gs>
              <a:gs pos="100000">
                <a:srgbClr val="869DD7"/>
              </a:gs>
            </a:gsLst>
            <a:lin ang="5400000"/>
          </a:gradFill>
          <a:ln w="12700">
            <a:solidFill>
              <a:schemeClr val="accent1"/>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178" name="Tekstvak 41"/>
          <p:cNvSpPr txBox="1"/>
          <p:nvPr/>
        </p:nvSpPr>
        <p:spPr>
          <a:xfrm>
            <a:off x="1667574" y="3212123"/>
            <a:ext cx="1643525"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r" defTabSz="1828800">
              <a:defRPr sz="2000"/>
            </a:lvl1pPr>
          </a:lstStyle>
          <a:p>
            <a:pPr defTabSz="685800" hangingPunct="0"/>
            <a:r>
              <a:rPr sz="750" kern="0">
                <a:solidFill>
                  <a:srgbClr val="000000"/>
                </a:solidFill>
                <a:latin typeface="Calibri"/>
                <a:cs typeface="Calibri"/>
                <a:sym typeface="Calibri"/>
              </a:rPr>
              <a:t>Toets 1</a:t>
            </a:r>
          </a:p>
        </p:txBody>
      </p:sp>
      <p:sp>
        <p:nvSpPr>
          <p:cNvPr id="179" name="Tekstvak 42"/>
          <p:cNvSpPr txBox="1"/>
          <p:nvPr/>
        </p:nvSpPr>
        <p:spPr>
          <a:xfrm>
            <a:off x="1680114" y="3807362"/>
            <a:ext cx="1638263"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r" defTabSz="1828800">
              <a:defRPr sz="2000"/>
            </a:lvl1pPr>
          </a:lstStyle>
          <a:p>
            <a:pPr defTabSz="685800" hangingPunct="0"/>
            <a:r>
              <a:rPr sz="750" kern="0">
                <a:solidFill>
                  <a:srgbClr val="000000"/>
                </a:solidFill>
                <a:latin typeface="Calibri"/>
                <a:cs typeface="Calibri"/>
                <a:sym typeface="Calibri"/>
              </a:rPr>
              <a:t>Toets 2</a:t>
            </a:r>
          </a:p>
        </p:txBody>
      </p:sp>
      <p:sp>
        <p:nvSpPr>
          <p:cNvPr id="180" name="Tekstvak 43"/>
          <p:cNvSpPr txBox="1"/>
          <p:nvPr/>
        </p:nvSpPr>
        <p:spPr>
          <a:xfrm>
            <a:off x="1680114" y="4384377"/>
            <a:ext cx="1630985"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r" defTabSz="1828800">
              <a:defRPr sz="2000"/>
            </a:lvl1pPr>
          </a:lstStyle>
          <a:p>
            <a:pPr defTabSz="685800" hangingPunct="0"/>
            <a:r>
              <a:rPr sz="750" kern="0">
                <a:solidFill>
                  <a:srgbClr val="000000"/>
                </a:solidFill>
                <a:latin typeface="Calibri"/>
                <a:cs typeface="Calibri"/>
                <a:sym typeface="Calibri"/>
              </a:rPr>
              <a:t>Toets 3</a:t>
            </a:r>
          </a:p>
        </p:txBody>
      </p:sp>
      <p:sp>
        <p:nvSpPr>
          <p:cNvPr id="181" name="Tekstvak 44"/>
          <p:cNvSpPr txBox="1"/>
          <p:nvPr/>
        </p:nvSpPr>
        <p:spPr>
          <a:xfrm>
            <a:off x="1689069" y="4976576"/>
            <a:ext cx="1622029"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r" defTabSz="1828800">
              <a:defRPr sz="2000"/>
            </a:lvl1pPr>
          </a:lstStyle>
          <a:p>
            <a:pPr defTabSz="685800" hangingPunct="0"/>
            <a:r>
              <a:rPr sz="750" kern="0">
                <a:solidFill>
                  <a:srgbClr val="000000"/>
                </a:solidFill>
                <a:latin typeface="Calibri"/>
                <a:cs typeface="Calibri"/>
                <a:sym typeface="Calibri"/>
              </a:rPr>
              <a:t>Toets 4</a:t>
            </a:r>
          </a:p>
        </p:txBody>
      </p:sp>
      <p:sp>
        <p:nvSpPr>
          <p:cNvPr id="182" name="Tekstvak 45"/>
          <p:cNvSpPr txBox="1"/>
          <p:nvPr/>
        </p:nvSpPr>
        <p:spPr>
          <a:xfrm>
            <a:off x="3027608" y="2835376"/>
            <a:ext cx="1802047"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p>
            <a:pPr algn="ctr" defTabSz="685800" hangingPunct="0">
              <a:defRPr sz="2000"/>
            </a:pPr>
            <a:r>
              <a:rPr sz="750" kern="0">
                <a:solidFill>
                  <a:srgbClr val="000000"/>
                </a:solidFill>
                <a:latin typeface="Calibri"/>
                <a:cs typeface="Calibri"/>
                <a:sym typeface="Calibri"/>
              </a:rPr>
              <a:t>Leeruitkomst</a:t>
            </a:r>
          </a:p>
          <a:p>
            <a:pPr algn="ctr" defTabSz="685800" hangingPunct="0">
              <a:defRPr sz="2000"/>
            </a:pPr>
            <a:r>
              <a:rPr sz="750" kern="0">
                <a:solidFill>
                  <a:srgbClr val="000000"/>
                </a:solidFill>
                <a:latin typeface="Calibri"/>
                <a:cs typeface="Calibri"/>
                <a:sym typeface="Calibri"/>
              </a:rPr>
              <a:t>A</a:t>
            </a:r>
          </a:p>
        </p:txBody>
      </p:sp>
      <p:sp>
        <p:nvSpPr>
          <p:cNvPr id="183" name="Rechthoek 46"/>
          <p:cNvSpPr/>
          <p:nvPr/>
        </p:nvSpPr>
        <p:spPr>
          <a:xfrm>
            <a:off x="4484828" y="3213447"/>
            <a:ext cx="856076" cy="227776"/>
          </a:xfrm>
          <a:prstGeom prst="rect">
            <a:avLst/>
          </a:prstGeom>
          <a:solidFill>
            <a:srgbClr val="F4B183"/>
          </a:solidFill>
          <a:ln w="12700">
            <a:solidFill>
              <a:schemeClr val="accent1"/>
            </a:solidFill>
            <a:miter/>
          </a:ln>
        </p:spPr>
        <p:txBody>
          <a:bodyPr tIns="34290" bIns="34290" anchor="ctr"/>
          <a:lstStyle/>
          <a:p>
            <a:pPr algn="ctr" defTabSz="685800" hangingPunct="0">
              <a:defRPr sz="2000">
                <a:solidFill>
                  <a:srgbClr val="ED7D31"/>
                </a:solidFill>
              </a:defRPr>
            </a:pPr>
            <a:endParaRPr sz="750" kern="0">
              <a:solidFill>
                <a:srgbClr val="ED7D31"/>
              </a:solidFill>
              <a:latin typeface="Calibri"/>
              <a:cs typeface="Calibri"/>
              <a:sym typeface="Calibri"/>
            </a:endParaRPr>
          </a:p>
        </p:txBody>
      </p:sp>
      <p:sp>
        <p:nvSpPr>
          <p:cNvPr id="184" name="Rechthoek 47"/>
          <p:cNvSpPr/>
          <p:nvPr/>
        </p:nvSpPr>
        <p:spPr>
          <a:xfrm>
            <a:off x="6525593" y="3214777"/>
            <a:ext cx="856076" cy="227776"/>
          </a:xfrm>
          <a:prstGeom prst="rect">
            <a:avLst/>
          </a:prstGeom>
          <a:solidFill>
            <a:srgbClr val="C5E0B4"/>
          </a:solidFill>
          <a:ln w="12700">
            <a:solidFill>
              <a:schemeClr val="accent1"/>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185" name="Rechthoek 48"/>
          <p:cNvSpPr/>
          <p:nvPr/>
        </p:nvSpPr>
        <p:spPr>
          <a:xfrm>
            <a:off x="4484828" y="3801093"/>
            <a:ext cx="856076" cy="227776"/>
          </a:xfrm>
          <a:prstGeom prst="rect">
            <a:avLst/>
          </a:prstGeom>
          <a:solidFill>
            <a:srgbClr val="F4B183"/>
          </a:solidFill>
          <a:ln w="12700">
            <a:solidFill>
              <a:schemeClr val="accent3"/>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186" name="Rechthoek 49"/>
          <p:cNvSpPr/>
          <p:nvPr/>
        </p:nvSpPr>
        <p:spPr>
          <a:xfrm>
            <a:off x="5503291" y="3797075"/>
            <a:ext cx="856076" cy="227776"/>
          </a:xfrm>
          <a:prstGeom prst="rect">
            <a:avLst/>
          </a:prstGeom>
          <a:solidFill>
            <a:srgbClr val="FFE699"/>
          </a:solidFill>
          <a:ln w="12700">
            <a:solidFill>
              <a:schemeClr val="accent3"/>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187" name="Rechthoek 50"/>
          <p:cNvSpPr/>
          <p:nvPr/>
        </p:nvSpPr>
        <p:spPr>
          <a:xfrm>
            <a:off x="6525593" y="3797075"/>
            <a:ext cx="856076" cy="227776"/>
          </a:xfrm>
          <a:prstGeom prst="rect">
            <a:avLst/>
          </a:prstGeom>
          <a:solidFill>
            <a:srgbClr val="C5E0B4"/>
          </a:solidFill>
          <a:ln w="12700">
            <a:solidFill>
              <a:schemeClr val="accent3"/>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188" name="Rechthoek 51"/>
          <p:cNvSpPr/>
          <p:nvPr/>
        </p:nvSpPr>
        <p:spPr>
          <a:xfrm>
            <a:off x="3466237" y="4384377"/>
            <a:ext cx="856076" cy="227776"/>
          </a:xfrm>
          <a:prstGeom prst="rect">
            <a:avLst/>
          </a:prstGeom>
          <a:solidFill>
            <a:srgbClr val="8FAADC"/>
          </a:solidFill>
          <a:ln w="12700">
            <a:solidFill>
              <a:schemeClr val="accent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189" name="Rechthoek 52"/>
          <p:cNvSpPr/>
          <p:nvPr/>
        </p:nvSpPr>
        <p:spPr>
          <a:xfrm>
            <a:off x="6525593" y="4395961"/>
            <a:ext cx="856076" cy="227777"/>
          </a:xfrm>
          <a:prstGeom prst="rect">
            <a:avLst/>
          </a:prstGeom>
          <a:gradFill>
            <a:gsLst>
              <a:gs pos="0">
                <a:srgbClr val="B4D4A5"/>
              </a:gs>
              <a:gs pos="50000">
                <a:srgbClr val="A9CD97"/>
              </a:gs>
              <a:gs pos="100000">
                <a:srgbClr val="9BC985"/>
              </a:gs>
            </a:gsLst>
            <a:lin ang="5400000"/>
          </a:gradFill>
          <a:ln w="12700">
            <a:solidFill>
              <a:schemeClr val="accent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190" name="Rechthoek 53"/>
          <p:cNvSpPr/>
          <p:nvPr/>
        </p:nvSpPr>
        <p:spPr>
          <a:xfrm>
            <a:off x="4484828" y="4988532"/>
            <a:ext cx="856076" cy="227776"/>
          </a:xfrm>
          <a:prstGeom prst="rect">
            <a:avLst/>
          </a:prstGeom>
          <a:gradFill>
            <a:gsLst>
              <a:gs pos="0">
                <a:srgbClr val="F7BCA2"/>
              </a:gs>
              <a:gs pos="50000">
                <a:srgbClr val="F5B093"/>
              </a:gs>
              <a:gs pos="100000">
                <a:srgbClr val="F8A47F"/>
              </a:gs>
            </a:gsLst>
            <a:lin ang="5400000"/>
          </a:gradFill>
          <a:ln w="12700">
            <a:solidFill>
              <a:schemeClr val="accent2"/>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191" name="Rechthoek 54"/>
          <p:cNvSpPr/>
          <p:nvPr/>
        </p:nvSpPr>
        <p:spPr>
          <a:xfrm>
            <a:off x="5503291" y="4988532"/>
            <a:ext cx="856076" cy="227776"/>
          </a:xfrm>
          <a:prstGeom prst="rect">
            <a:avLst/>
          </a:prstGeom>
          <a:solidFill>
            <a:srgbClr val="FFE699"/>
          </a:solidFill>
          <a:ln w="12700">
            <a:solidFill>
              <a:schemeClr val="accent2"/>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cxnSp>
        <p:nvCxnSpPr>
          <p:cNvPr id="192" name="Straight Arrow Connector 2"/>
          <p:cNvCxnSpPr>
            <a:stCxn id="183" idx="0"/>
            <a:endCxn id="184" idx="0"/>
          </p:cNvCxnSpPr>
          <p:nvPr/>
        </p:nvCxnSpPr>
        <p:spPr>
          <a:xfrm>
            <a:off x="4912867" y="3327335"/>
            <a:ext cx="2040765" cy="1330"/>
          </a:xfrm>
          <a:prstGeom prst="straightConnector1">
            <a:avLst/>
          </a:prstGeom>
          <a:ln w="76200">
            <a:solidFill>
              <a:schemeClr val="accent2"/>
            </a:solidFill>
            <a:tailEnd type="triangle"/>
          </a:ln>
        </p:spPr>
      </p:cxnSp>
      <p:cxnSp>
        <p:nvCxnSpPr>
          <p:cNvPr id="193" name="Straight Arrow Connector 38"/>
          <p:cNvCxnSpPr>
            <a:stCxn id="184" idx="0"/>
            <a:endCxn id="199" idx="0"/>
          </p:cNvCxnSpPr>
          <p:nvPr/>
        </p:nvCxnSpPr>
        <p:spPr>
          <a:xfrm flipV="1">
            <a:off x="6953630" y="3323663"/>
            <a:ext cx="1318550" cy="5002"/>
          </a:xfrm>
          <a:prstGeom prst="straightConnector1">
            <a:avLst/>
          </a:prstGeom>
          <a:ln w="76200">
            <a:solidFill>
              <a:schemeClr val="accent2"/>
            </a:solidFill>
            <a:tailEnd type="triangle"/>
          </a:ln>
        </p:spPr>
      </p:cxnSp>
      <p:cxnSp>
        <p:nvCxnSpPr>
          <p:cNvPr id="194" name="Straight Arrow Connector 39"/>
          <p:cNvCxnSpPr>
            <a:stCxn id="189" idx="0"/>
            <a:endCxn id="201" idx="0"/>
          </p:cNvCxnSpPr>
          <p:nvPr/>
        </p:nvCxnSpPr>
        <p:spPr>
          <a:xfrm>
            <a:off x="6953630" y="4509849"/>
            <a:ext cx="1318550" cy="0"/>
          </a:xfrm>
          <a:prstGeom prst="straightConnector1">
            <a:avLst/>
          </a:prstGeom>
          <a:ln w="76200">
            <a:solidFill>
              <a:schemeClr val="accent2"/>
            </a:solidFill>
            <a:tailEnd type="triangle"/>
          </a:ln>
        </p:spPr>
      </p:cxnSp>
      <p:cxnSp>
        <p:nvCxnSpPr>
          <p:cNvPr id="195" name="Straight Arrow Connector 40"/>
          <p:cNvCxnSpPr>
            <a:stCxn id="187" idx="0"/>
            <a:endCxn id="200" idx="0"/>
          </p:cNvCxnSpPr>
          <p:nvPr/>
        </p:nvCxnSpPr>
        <p:spPr>
          <a:xfrm>
            <a:off x="6953630" y="3910963"/>
            <a:ext cx="1318550" cy="2172"/>
          </a:xfrm>
          <a:prstGeom prst="straightConnector1">
            <a:avLst/>
          </a:prstGeom>
          <a:ln w="76200">
            <a:solidFill>
              <a:schemeClr val="accent2"/>
            </a:solidFill>
            <a:tailEnd type="triangle"/>
          </a:ln>
        </p:spPr>
      </p:cxnSp>
      <p:cxnSp>
        <p:nvCxnSpPr>
          <p:cNvPr id="196" name="Straight Arrow Connector 43"/>
          <p:cNvCxnSpPr>
            <a:stCxn id="188" idx="0"/>
            <a:endCxn id="189" idx="0"/>
          </p:cNvCxnSpPr>
          <p:nvPr/>
        </p:nvCxnSpPr>
        <p:spPr>
          <a:xfrm>
            <a:off x="3894275" y="4498265"/>
            <a:ext cx="3059357" cy="11584"/>
          </a:xfrm>
          <a:prstGeom prst="straightConnector1">
            <a:avLst/>
          </a:prstGeom>
          <a:ln w="76200">
            <a:solidFill>
              <a:schemeClr val="accent2"/>
            </a:solidFill>
            <a:tailEnd type="triangle"/>
          </a:ln>
        </p:spPr>
      </p:cxnSp>
      <p:cxnSp>
        <p:nvCxnSpPr>
          <p:cNvPr id="197" name="Straight Arrow Connector 43"/>
          <p:cNvCxnSpPr>
            <a:stCxn id="191" idx="0"/>
            <a:endCxn id="202" idx="0"/>
          </p:cNvCxnSpPr>
          <p:nvPr/>
        </p:nvCxnSpPr>
        <p:spPr>
          <a:xfrm>
            <a:off x="5931329" y="5102420"/>
            <a:ext cx="2340852" cy="0"/>
          </a:xfrm>
          <a:prstGeom prst="straightConnector1">
            <a:avLst/>
          </a:prstGeom>
          <a:ln w="76200">
            <a:solidFill>
              <a:schemeClr val="accent2"/>
            </a:solidFill>
            <a:tailEnd type="triangle"/>
          </a:ln>
        </p:spPr>
      </p:cxnSp>
      <p:sp>
        <p:nvSpPr>
          <p:cNvPr id="198" name="Tekstvak 61"/>
          <p:cNvSpPr txBox="1"/>
          <p:nvPr/>
        </p:nvSpPr>
        <p:spPr>
          <a:xfrm>
            <a:off x="7431436" y="2818616"/>
            <a:ext cx="1643525"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ctr" defTabSz="1828800">
              <a:defRPr sz="2000"/>
            </a:lvl1pPr>
          </a:lstStyle>
          <a:p>
            <a:pPr defTabSz="685800" hangingPunct="0"/>
            <a:r>
              <a:rPr sz="750" kern="0">
                <a:solidFill>
                  <a:srgbClr val="000000"/>
                </a:solidFill>
                <a:latin typeface="Calibri"/>
                <a:cs typeface="Calibri"/>
                <a:sym typeface="Calibri"/>
              </a:rPr>
              <a:t>Beslissing over behalen toets</a:t>
            </a:r>
          </a:p>
        </p:txBody>
      </p:sp>
      <p:sp>
        <p:nvSpPr>
          <p:cNvPr id="199" name="Rechthoek 62"/>
          <p:cNvSpPr/>
          <p:nvPr/>
        </p:nvSpPr>
        <p:spPr>
          <a:xfrm>
            <a:off x="7844142" y="3209775"/>
            <a:ext cx="856076" cy="227776"/>
          </a:xfrm>
          <a:prstGeom prst="rect">
            <a:avLst/>
          </a:prstGeom>
          <a:solidFill>
            <a:srgbClr val="D0CECE"/>
          </a:solidFill>
          <a:ln w="12700">
            <a:solidFill>
              <a:srgbClr val="FFD96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00" name="Rechthoek 63"/>
          <p:cNvSpPr/>
          <p:nvPr/>
        </p:nvSpPr>
        <p:spPr>
          <a:xfrm>
            <a:off x="7844142" y="3799247"/>
            <a:ext cx="856076" cy="227776"/>
          </a:xfrm>
          <a:prstGeom prst="rect">
            <a:avLst/>
          </a:prstGeom>
          <a:solidFill>
            <a:srgbClr val="DBDBDB"/>
          </a:solidFill>
          <a:ln w="12700">
            <a:solidFill>
              <a:srgbClr val="FFD96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01" name="Rechthoek 64"/>
          <p:cNvSpPr/>
          <p:nvPr/>
        </p:nvSpPr>
        <p:spPr>
          <a:xfrm>
            <a:off x="7844142" y="4395961"/>
            <a:ext cx="856076" cy="227777"/>
          </a:xfrm>
          <a:prstGeom prst="rect">
            <a:avLst/>
          </a:prstGeom>
          <a:solidFill>
            <a:srgbClr val="DBDBDB"/>
          </a:solidFill>
          <a:ln w="12700">
            <a:solidFill>
              <a:srgbClr val="FFD96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02" name="Rechthoek 65"/>
          <p:cNvSpPr/>
          <p:nvPr/>
        </p:nvSpPr>
        <p:spPr>
          <a:xfrm>
            <a:off x="7844142" y="4988532"/>
            <a:ext cx="856076" cy="227776"/>
          </a:xfrm>
          <a:prstGeom prst="rect">
            <a:avLst/>
          </a:prstGeom>
          <a:solidFill>
            <a:srgbClr val="DBDBDB"/>
          </a:solidFill>
          <a:ln w="12700">
            <a:solidFill>
              <a:srgbClr val="FFD96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03" name="Tekstvak 66"/>
          <p:cNvSpPr txBox="1"/>
          <p:nvPr/>
        </p:nvSpPr>
        <p:spPr>
          <a:xfrm>
            <a:off x="4029985" y="2830640"/>
            <a:ext cx="1802047"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p>
            <a:pPr algn="ctr" defTabSz="685800" hangingPunct="0">
              <a:defRPr sz="2000"/>
            </a:pPr>
            <a:r>
              <a:rPr sz="750" kern="0">
                <a:solidFill>
                  <a:srgbClr val="000000"/>
                </a:solidFill>
                <a:latin typeface="Calibri"/>
                <a:cs typeface="Calibri"/>
                <a:sym typeface="Calibri"/>
              </a:rPr>
              <a:t>Leeruitkomst</a:t>
            </a:r>
          </a:p>
          <a:p>
            <a:pPr algn="ctr" defTabSz="685800" hangingPunct="0">
              <a:defRPr sz="2000"/>
            </a:pPr>
            <a:r>
              <a:rPr sz="750" kern="0">
                <a:solidFill>
                  <a:srgbClr val="000000"/>
                </a:solidFill>
                <a:latin typeface="Calibri"/>
                <a:cs typeface="Calibri"/>
                <a:sym typeface="Calibri"/>
              </a:rPr>
              <a:t>B</a:t>
            </a:r>
          </a:p>
        </p:txBody>
      </p:sp>
      <p:sp>
        <p:nvSpPr>
          <p:cNvPr id="204" name="Tekstvak 67"/>
          <p:cNvSpPr txBox="1"/>
          <p:nvPr/>
        </p:nvSpPr>
        <p:spPr>
          <a:xfrm>
            <a:off x="5030305" y="2829018"/>
            <a:ext cx="1802048"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p>
            <a:pPr algn="ctr" defTabSz="685800" hangingPunct="0">
              <a:defRPr sz="2000"/>
            </a:pPr>
            <a:r>
              <a:rPr sz="750" kern="0">
                <a:solidFill>
                  <a:srgbClr val="000000"/>
                </a:solidFill>
                <a:latin typeface="Calibri"/>
                <a:cs typeface="Calibri"/>
                <a:sym typeface="Calibri"/>
              </a:rPr>
              <a:t>Leeruitkomst</a:t>
            </a:r>
          </a:p>
          <a:p>
            <a:pPr algn="ctr" defTabSz="685800" hangingPunct="0">
              <a:defRPr sz="2000"/>
            </a:pPr>
            <a:r>
              <a:rPr sz="750" kern="0">
                <a:solidFill>
                  <a:srgbClr val="000000"/>
                </a:solidFill>
                <a:latin typeface="Calibri"/>
                <a:cs typeface="Calibri"/>
                <a:sym typeface="Calibri"/>
              </a:rPr>
              <a:t>C</a:t>
            </a:r>
          </a:p>
        </p:txBody>
      </p:sp>
      <p:sp>
        <p:nvSpPr>
          <p:cNvPr id="205" name="Tekstvak 68"/>
          <p:cNvSpPr txBox="1"/>
          <p:nvPr/>
        </p:nvSpPr>
        <p:spPr>
          <a:xfrm>
            <a:off x="6007807" y="2823817"/>
            <a:ext cx="1802047"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p>
            <a:pPr algn="ctr" defTabSz="685800" hangingPunct="0">
              <a:defRPr sz="2000"/>
            </a:pPr>
            <a:r>
              <a:rPr sz="750" kern="0">
                <a:solidFill>
                  <a:srgbClr val="000000"/>
                </a:solidFill>
                <a:latin typeface="Calibri"/>
                <a:cs typeface="Calibri"/>
                <a:sym typeface="Calibri"/>
              </a:rPr>
              <a:t>Leeruitkomst</a:t>
            </a:r>
          </a:p>
          <a:p>
            <a:pPr algn="ctr" defTabSz="685800" hangingPunct="0">
              <a:defRPr sz="2000"/>
            </a:pPr>
            <a:r>
              <a:rPr sz="750" kern="0">
                <a:solidFill>
                  <a:srgbClr val="000000"/>
                </a:solidFill>
                <a:latin typeface="Calibri"/>
                <a:cs typeface="Calibri"/>
                <a:sym typeface="Calibri"/>
              </a:rPr>
              <a:t>D</a:t>
            </a:r>
          </a:p>
        </p:txBody>
      </p:sp>
      <p:cxnSp>
        <p:nvCxnSpPr>
          <p:cNvPr id="206" name="Straight Arrow Connector 40"/>
          <p:cNvCxnSpPr>
            <a:cxnSpLocks/>
            <a:stCxn id="176" idx="0"/>
            <a:endCxn id="183" idx="0"/>
          </p:cNvCxnSpPr>
          <p:nvPr/>
        </p:nvCxnSpPr>
        <p:spPr>
          <a:xfrm>
            <a:off x="3892875" y="3323663"/>
            <a:ext cx="1019993" cy="3672"/>
          </a:xfrm>
          <a:prstGeom prst="straightConnector1">
            <a:avLst/>
          </a:prstGeom>
          <a:ln w="76200">
            <a:solidFill>
              <a:schemeClr val="accent2"/>
            </a:solidFill>
            <a:tailEnd type="triangle"/>
          </a:ln>
        </p:spPr>
      </p:cxnSp>
      <p:cxnSp>
        <p:nvCxnSpPr>
          <p:cNvPr id="207" name="Straight Arrow Connector 40"/>
          <p:cNvCxnSpPr>
            <a:stCxn id="185" idx="0"/>
            <a:endCxn id="186" idx="0"/>
          </p:cNvCxnSpPr>
          <p:nvPr/>
        </p:nvCxnSpPr>
        <p:spPr>
          <a:xfrm flipV="1">
            <a:off x="4912867" y="3910963"/>
            <a:ext cx="1018463" cy="4018"/>
          </a:xfrm>
          <a:prstGeom prst="straightConnector1">
            <a:avLst/>
          </a:prstGeom>
          <a:ln w="76200">
            <a:solidFill>
              <a:schemeClr val="accent2"/>
            </a:solidFill>
            <a:tailEnd type="triangle"/>
          </a:ln>
        </p:spPr>
      </p:cxnSp>
      <p:cxnSp>
        <p:nvCxnSpPr>
          <p:cNvPr id="208" name="Straight Arrow Connector 40"/>
          <p:cNvCxnSpPr>
            <a:stCxn id="186" idx="0"/>
            <a:endCxn id="187" idx="0"/>
          </p:cNvCxnSpPr>
          <p:nvPr/>
        </p:nvCxnSpPr>
        <p:spPr>
          <a:xfrm>
            <a:off x="5931329" y="3910963"/>
            <a:ext cx="1022303" cy="0"/>
          </a:xfrm>
          <a:prstGeom prst="straightConnector1">
            <a:avLst/>
          </a:prstGeom>
          <a:ln w="76200">
            <a:solidFill>
              <a:schemeClr val="accent2"/>
            </a:solidFill>
            <a:tailEnd type="triangle"/>
          </a:ln>
        </p:spPr>
      </p:cxnSp>
      <p:cxnSp>
        <p:nvCxnSpPr>
          <p:cNvPr id="209" name="Straight Arrow Connector 40"/>
          <p:cNvCxnSpPr>
            <a:stCxn id="190" idx="0"/>
            <a:endCxn id="191" idx="0"/>
          </p:cNvCxnSpPr>
          <p:nvPr/>
        </p:nvCxnSpPr>
        <p:spPr>
          <a:xfrm>
            <a:off x="4912867" y="5102420"/>
            <a:ext cx="1018463" cy="0"/>
          </a:xfrm>
          <a:prstGeom prst="straightConnector1">
            <a:avLst/>
          </a:prstGeom>
          <a:ln w="76200">
            <a:solidFill>
              <a:schemeClr val="accent2"/>
            </a:solidFill>
            <a:tailEnd type="triangle"/>
          </a:ln>
        </p:spPr>
      </p:cxnSp>
      <p:sp>
        <p:nvSpPr>
          <p:cNvPr id="210" name="Rechthoek 73"/>
          <p:cNvSpPr/>
          <p:nvPr/>
        </p:nvSpPr>
        <p:spPr>
          <a:xfrm>
            <a:off x="7844142" y="5498654"/>
            <a:ext cx="856076" cy="227776"/>
          </a:xfrm>
          <a:prstGeom prst="rect">
            <a:avLst/>
          </a:prstGeom>
          <a:solidFill>
            <a:srgbClr val="DBDBDB"/>
          </a:solidFill>
          <a:ln w="12700">
            <a:solidFill>
              <a:srgbClr val="FFD96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11" name="Straight Arrow Connector 2"/>
          <p:cNvSpPr/>
          <p:nvPr/>
        </p:nvSpPr>
        <p:spPr>
          <a:xfrm>
            <a:off x="8272180" y="3442552"/>
            <a:ext cx="0" cy="227776"/>
          </a:xfrm>
          <a:prstGeom prst="line">
            <a:avLst/>
          </a:prstGeom>
          <a:ln w="76200">
            <a:solidFill>
              <a:schemeClr val="accent2"/>
            </a:solidFill>
            <a:tailEnd type="triangle"/>
          </a:ln>
        </p:spPr>
        <p:txBody>
          <a:bodyPr tIns="34290" bIns="34290"/>
          <a:lstStyle/>
          <a:p>
            <a:pPr defTabSz="685800" hangingPunct="0">
              <a:defRPr sz="3600"/>
            </a:pPr>
            <a:endParaRPr sz="1350" kern="0">
              <a:solidFill>
                <a:srgbClr val="000000"/>
              </a:solidFill>
              <a:latin typeface="Calibri"/>
              <a:cs typeface="Calibri"/>
              <a:sym typeface="Calibri"/>
            </a:endParaRPr>
          </a:p>
        </p:txBody>
      </p:sp>
      <p:sp>
        <p:nvSpPr>
          <p:cNvPr id="212" name="Straight Arrow Connector 2"/>
          <p:cNvSpPr/>
          <p:nvPr/>
        </p:nvSpPr>
        <p:spPr>
          <a:xfrm>
            <a:off x="8272180" y="4024851"/>
            <a:ext cx="0" cy="227776"/>
          </a:xfrm>
          <a:prstGeom prst="line">
            <a:avLst/>
          </a:prstGeom>
          <a:ln w="76200">
            <a:solidFill>
              <a:schemeClr val="accent2"/>
            </a:solidFill>
            <a:tailEnd type="triangle"/>
          </a:ln>
        </p:spPr>
        <p:txBody>
          <a:bodyPr tIns="34290" bIns="34290"/>
          <a:lstStyle/>
          <a:p>
            <a:pPr defTabSz="685800" hangingPunct="0">
              <a:defRPr sz="3600"/>
            </a:pPr>
            <a:endParaRPr sz="1350" kern="0">
              <a:solidFill>
                <a:srgbClr val="000000"/>
              </a:solidFill>
              <a:latin typeface="Calibri"/>
              <a:cs typeface="Calibri"/>
              <a:sym typeface="Calibri"/>
            </a:endParaRPr>
          </a:p>
        </p:txBody>
      </p:sp>
      <p:sp>
        <p:nvSpPr>
          <p:cNvPr id="213" name="Straight Arrow Connector 2"/>
          <p:cNvSpPr/>
          <p:nvPr/>
        </p:nvSpPr>
        <p:spPr>
          <a:xfrm>
            <a:off x="8272180" y="4623736"/>
            <a:ext cx="0" cy="227776"/>
          </a:xfrm>
          <a:prstGeom prst="line">
            <a:avLst/>
          </a:prstGeom>
          <a:ln w="76200">
            <a:solidFill>
              <a:schemeClr val="accent2"/>
            </a:solidFill>
            <a:tailEnd type="triangle"/>
          </a:ln>
        </p:spPr>
        <p:txBody>
          <a:bodyPr tIns="34290" bIns="34290"/>
          <a:lstStyle/>
          <a:p>
            <a:pPr defTabSz="685800" hangingPunct="0">
              <a:defRPr sz="3600"/>
            </a:pPr>
            <a:endParaRPr sz="1350" kern="0">
              <a:solidFill>
                <a:srgbClr val="000000"/>
              </a:solidFill>
              <a:latin typeface="Calibri"/>
              <a:cs typeface="Calibri"/>
              <a:sym typeface="Calibri"/>
            </a:endParaRPr>
          </a:p>
        </p:txBody>
      </p:sp>
      <p:sp>
        <p:nvSpPr>
          <p:cNvPr id="214" name="Straight Arrow Connector 2"/>
          <p:cNvSpPr/>
          <p:nvPr/>
        </p:nvSpPr>
        <p:spPr>
          <a:xfrm>
            <a:off x="8272180" y="5216308"/>
            <a:ext cx="0" cy="227776"/>
          </a:xfrm>
          <a:prstGeom prst="line">
            <a:avLst/>
          </a:prstGeom>
          <a:ln w="76200">
            <a:solidFill>
              <a:schemeClr val="accent2"/>
            </a:solidFill>
            <a:tailEnd type="triangle"/>
          </a:ln>
        </p:spPr>
        <p:txBody>
          <a:bodyPr tIns="34290" bIns="34290"/>
          <a:lstStyle/>
          <a:p>
            <a:pPr defTabSz="685800" hangingPunct="0">
              <a:defRPr sz="3600"/>
            </a:pPr>
            <a:endParaRPr sz="1350" kern="0">
              <a:solidFill>
                <a:srgbClr val="000000"/>
              </a:solidFill>
              <a:latin typeface="Calibri"/>
              <a:cs typeface="Calibri"/>
              <a:sym typeface="Calibri"/>
            </a:endParaRPr>
          </a:p>
        </p:txBody>
      </p:sp>
      <p:sp>
        <p:nvSpPr>
          <p:cNvPr id="215" name="Tekstvak 81"/>
          <p:cNvSpPr txBox="1"/>
          <p:nvPr/>
        </p:nvSpPr>
        <p:spPr>
          <a:xfrm>
            <a:off x="2856227" y="6129217"/>
            <a:ext cx="4149561"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defTabSz="1828800">
              <a:defRPr sz="2000"/>
            </a:lvl1pPr>
          </a:lstStyle>
          <a:p>
            <a:pPr defTabSz="685800" hangingPunct="0"/>
            <a:r>
              <a:rPr sz="1200" kern="0" dirty="0" err="1">
                <a:solidFill>
                  <a:srgbClr val="000000"/>
                </a:solidFill>
                <a:latin typeface="Calibri"/>
                <a:cs typeface="Calibri"/>
                <a:sym typeface="Calibri"/>
              </a:rPr>
              <a:t>Bron</a:t>
            </a:r>
            <a:r>
              <a:rPr sz="1200" kern="0" dirty="0">
                <a:solidFill>
                  <a:srgbClr val="000000"/>
                </a:solidFill>
                <a:latin typeface="Calibri"/>
                <a:cs typeface="Calibri"/>
                <a:sym typeface="Calibri"/>
              </a:rPr>
              <a:t>: Baartman, Van Schilt-Mol &amp; Van der Vleuten, 2020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8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0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9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1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18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18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iterate>
                                    <p:tmAbs val="0"/>
                                  </p:iterate>
                                  <p:childTnLst>
                                    <p:set>
                                      <p:cBhvr>
                                        <p:cTn id="36" fill="hold"/>
                                        <p:tgtEl>
                                          <p:spTgt spid="187"/>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iterate>
                                    <p:tmAbs val="0"/>
                                  </p:iterate>
                                  <p:childTnLst>
                                    <p:set>
                                      <p:cBhvr>
                                        <p:cTn id="39" fill="hold"/>
                                        <p:tgtEl>
                                          <p:spTgt spid="189"/>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iterate>
                                    <p:tmAbs val="0"/>
                                  </p:iterate>
                                  <p:childTnLst>
                                    <p:set>
                                      <p:cBhvr>
                                        <p:cTn id="42" fill="hold"/>
                                        <p:tgtEl>
                                          <p:spTgt spid="188"/>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iterate>
                                    <p:tmAbs val="0"/>
                                  </p:iterate>
                                  <p:childTnLst>
                                    <p:set>
                                      <p:cBhvr>
                                        <p:cTn id="45" fill="hold"/>
                                        <p:tgtEl>
                                          <p:spTgt spid="190"/>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iterate>
                                    <p:tmAbs val="0"/>
                                  </p:iterate>
                                  <p:childTnLst>
                                    <p:set>
                                      <p:cBhvr>
                                        <p:cTn id="48" fill="hold"/>
                                        <p:tgtEl>
                                          <p:spTgt spid="19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iterate>
                                    <p:tmAbs val="0"/>
                                  </p:iterate>
                                  <p:childTnLst>
                                    <p:set>
                                      <p:cBhvr>
                                        <p:cTn id="52" fill="hold"/>
                                        <p:tgtEl>
                                          <p:spTgt spid="207"/>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iterate>
                                    <p:tmAbs val="0"/>
                                  </p:iterate>
                                  <p:childTnLst>
                                    <p:set>
                                      <p:cBhvr>
                                        <p:cTn id="55" fill="hold"/>
                                        <p:tgtEl>
                                          <p:spTgt spid="208"/>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iterate>
                                    <p:tmAbs val="0"/>
                                  </p:iterate>
                                  <p:childTnLst>
                                    <p:set>
                                      <p:cBhvr>
                                        <p:cTn id="58" fill="hold"/>
                                        <p:tgtEl>
                                          <p:spTgt spid="195"/>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iterate>
                                    <p:tmAbs val="0"/>
                                  </p:iterate>
                                  <p:childTnLst>
                                    <p:set>
                                      <p:cBhvr>
                                        <p:cTn id="61" fill="hold"/>
                                        <p:tgtEl>
                                          <p:spTgt spid="200"/>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iterate>
                                    <p:tmAbs val="0"/>
                                  </p:iterate>
                                  <p:childTnLst>
                                    <p:set>
                                      <p:cBhvr>
                                        <p:cTn id="64" fill="hold"/>
                                        <p:tgtEl>
                                          <p:spTgt spid="196"/>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iterate>
                                    <p:tmAbs val="0"/>
                                  </p:iterate>
                                  <p:childTnLst>
                                    <p:set>
                                      <p:cBhvr>
                                        <p:cTn id="67" fill="hold"/>
                                        <p:tgtEl>
                                          <p:spTgt spid="194"/>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grpId="0" nodeType="afterEffect">
                                  <p:stCondLst>
                                    <p:cond delay="0"/>
                                  </p:stCondLst>
                                  <p:iterate>
                                    <p:tmAbs val="0"/>
                                  </p:iterate>
                                  <p:childTnLst>
                                    <p:set>
                                      <p:cBhvr>
                                        <p:cTn id="70" fill="hold"/>
                                        <p:tgtEl>
                                          <p:spTgt spid="201"/>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iterate>
                                    <p:tmAbs val="0"/>
                                  </p:iterate>
                                  <p:childTnLst>
                                    <p:set>
                                      <p:cBhvr>
                                        <p:cTn id="73" fill="hold"/>
                                        <p:tgtEl>
                                          <p:spTgt spid="209"/>
                                        </p:tgtEl>
                                        <p:attrNameLst>
                                          <p:attrName>style.visibility</p:attrName>
                                        </p:attrNameLst>
                                      </p:cBhvr>
                                      <p:to>
                                        <p:strVal val="visible"/>
                                      </p:to>
                                    </p:set>
                                  </p:childTnLst>
                                </p:cTn>
                              </p:par>
                            </p:childTnLst>
                          </p:cTn>
                        </p:par>
                        <p:par>
                          <p:cTn id="74" fill="hold">
                            <p:stCondLst>
                              <p:cond delay="0"/>
                            </p:stCondLst>
                            <p:childTnLst>
                              <p:par>
                                <p:cTn id="75" presetID="1" presetClass="entr" presetSubtype="0" fill="hold" grpId="0" nodeType="afterEffect">
                                  <p:stCondLst>
                                    <p:cond delay="0"/>
                                  </p:stCondLst>
                                  <p:iterate>
                                    <p:tmAbs val="0"/>
                                  </p:iterate>
                                  <p:childTnLst>
                                    <p:set>
                                      <p:cBhvr>
                                        <p:cTn id="76" fill="hold"/>
                                        <p:tgtEl>
                                          <p:spTgt spid="197"/>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grpId="0" nodeType="afterEffect">
                                  <p:stCondLst>
                                    <p:cond delay="0"/>
                                  </p:stCondLst>
                                  <p:iterate>
                                    <p:tmAbs val="0"/>
                                  </p:iterate>
                                  <p:childTnLst>
                                    <p:set>
                                      <p:cBhvr>
                                        <p:cTn id="79" fill="hold"/>
                                        <p:tgtEl>
                                          <p:spTgt spid="202"/>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iterate>
                                    <p:tmAbs val="0"/>
                                  </p:iterate>
                                  <p:childTnLst>
                                    <p:set>
                                      <p:cBhvr>
                                        <p:cTn id="83" fill="hold"/>
                                        <p:tgtEl>
                                          <p:spTgt spid="211"/>
                                        </p:tgtEl>
                                        <p:attrNameLst>
                                          <p:attrName>style.visibility</p:attrName>
                                        </p:attrNameLst>
                                      </p:cBhvr>
                                      <p:to>
                                        <p:strVal val="visible"/>
                                      </p:to>
                                    </p:set>
                                  </p:childTnLst>
                                </p:cTn>
                              </p:par>
                            </p:childTnLst>
                          </p:cTn>
                        </p:par>
                        <p:par>
                          <p:cTn id="84" fill="hold">
                            <p:stCondLst>
                              <p:cond delay="0"/>
                            </p:stCondLst>
                            <p:childTnLst>
                              <p:par>
                                <p:cTn id="85" presetID="1" presetClass="entr" presetSubtype="0" fill="hold" grpId="0" nodeType="afterEffect">
                                  <p:stCondLst>
                                    <p:cond delay="0"/>
                                  </p:stCondLst>
                                  <p:iterate>
                                    <p:tmAbs val="0"/>
                                  </p:iterate>
                                  <p:childTnLst>
                                    <p:set>
                                      <p:cBhvr>
                                        <p:cTn id="86" fill="hold"/>
                                        <p:tgtEl>
                                          <p:spTgt spid="212"/>
                                        </p:tgtEl>
                                        <p:attrNameLst>
                                          <p:attrName>style.visibility</p:attrName>
                                        </p:attrNameLst>
                                      </p:cBhvr>
                                      <p:to>
                                        <p:strVal val="visible"/>
                                      </p:to>
                                    </p:set>
                                  </p:childTnLst>
                                </p:cTn>
                              </p:par>
                            </p:childTnLst>
                          </p:cTn>
                        </p:par>
                        <p:par>
                          <p:cTn id="87" fill="hold">
                            <p:stCondLst>
                              <p:cond delay="0"/>
                            </p:stCondLst>
                            <p:childTnLst>
                              <p:par>
                                <p:cTn id="88" presetID="1" presetClass="entr" presetSubtype="0" fill="hold" grpId="0" nodeType="afterEffect">
                                  <p:stCondLst>
                                    <p:cond delay="0"/>
                                  </p:stCondLst>
                                  <p:iterate>
                                    <p:tmAbs val="0"/>
                                  </p:iterate>
                                  <p:childTnLst>
                                    <p:set>
                                      <p:cBhvr>
                                        <p:cTn id="89" fill="hold"/>
                                        <p:tgtEl>
                                          <p:spTgt spid="213"/>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grpId="0" nodeType="afterEffect">
                                  <p:stCondLst>
                                    <p:cond delay="0"/>
                                  </p:stCondLst>
                                  <p:iterate>
                                    <p:tmAbs val="0"/>
                                  </p:iterate>
                                  <p:childTnLst>
                                    <p:set>
                                      <p:cBhvr>
                                        <p:cTn id="92" fill="hold"/>
                                        <p:tgtEl>
                                          <p:spTgt spid="214"/>
                                        </p:tgtEl>
                                        <p:attrNameLst>
                                          <p:attrName>style.visibility</p:attrName>
                                        </p:attrNameLst>
                                      </p:cBhvr>
                                      <p:to>
                                        <p:strVal val="visible"/>
                                      </p:to>
                                    </p:set>
                                  </p:childTnLst>
                                </p:cTn>
                              </p:par>
                            </p:childTnLst>
                          </p:cTn>
                        </p:par>
                        <p:par>
                          <p:cTn id="93" fill="hold">
                            <p:stCondLst>
                              <p:cond delay="0"/>
                            </p:stCondLst>
                            <p:childTnLst>
                              <p:par>
                                <p:cTn id="94" presetID="1" presetClass="entr" presetSubtype="0" fill="hold" grpId="0" nodeType="afterEffect">
                                  <p:stCondLst>
                                    <p:cond delay="0"/>
                                  </p:stCondLst>
                                  <p:iterate>
                                    <p:tmAbs val="0"/>
                                  </p:iterate>
                                  <p:childTnLst>
                                    <p:set>
                                      <p:cBhvr>
                                        <p:cTn id="95" fill="hold"/>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P spid="183" grpId="0" animBg="1" advAuto="0"/>
      <p:bldP spid="184" grpId="0" animBg="1" advAuto="0"/>
      <p:bldP spid="185" grpId="0" animBg="1" advAuto="0"/>
      <p:bldP spid="186" grpId="0" animBg="1" advAuto="0"/>
      <p:bldP spid="187" grpId="0" animBg="1" advAuto="0"/>
      <p:bldP spid="188" grpId="0" animBg="1" advAuto="0"/>
      <p:bldP spid="189" grpId="0" animBg="1" advAuto="0"/>
      <p:bldP spid="190" grpId="0" animBg="1" advAuto="0"/>
      <p:bldP spid="191" grpId="0" animBg="1" advAuto="0"/>
      <p:bldP spid="192" grpId="0" animBg="1" advAuto="0"/>
      <p:bldP spid="193" grpId="0" animBg="1" advAuto="0"/>
      <p:bldP spid="194" grpId="0" animBg="1" advAuto="0"/>
      <p:bldP spid="195" grpId="0" animBg="1" advAuto="0"/>
      <p:bldP spid="196" grpId="0" animBg="1" advAuto="0"/>
      <p:bldP spid="197" grpId="0" animBg="1" advAuto="0"/>
      <p:bldP spid="199" grpId="0" animBg="1" advAuto="0"/>
      <p:bldP spid="200" grpId="0" animBg="1" advAuto="0"/>
      <p:bldP spid="201" grpId="0" animBg="1" advAuto="0"/>
      <p:bldP spid="202" grpId="0" animBg="1" advAuto="0"/>
      <p:bldP spid="206" grpId="0" animBg="1" advAuto="0"/>
      <p:bldP spid="207" grpId="0" animBg="1" advAuto="0"/>
      <p:bldP spid="208" grpId="0" animBg="1" advAuto="0"/>
      <p:bldP spid="209" grpId="0" animBg="1" advAuto="0"/>
      <p:bldP spid="210" grpId="0" animBg="1" advAuto="0"/>
      <p:bldP spid="211" grpId="0" animBg="1" advAuto="0"/>
      <p:bldP spid="212" grpId="0" animBg="1" advAuto="0"/>
      <p:bldP spid="213" grpId="0" animBg="1" advAuto="0"/>
      <p:bldP spid="214"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B6CB4-00F0-4D4E-BC46-55919F2D841A}"/>
              </a:ext>
            </a:extLst>
          </p:cNvPr>
          <p:cNvSpPr>
            <a:spLocks noGrp="1"/>
          </p:cNvSpPr>
          <p:nvPr>
            <p:ph type="title"/>
          </p:nvPr>
        </p:nvSpPr>
        <p:spPr>
          <a:xfrm>
            <a:off x="383562" y="2155371"/>
            <a:ext cx="2628900" cy="2547257"/>
          </a:xfrm>
          <a:noFill/>
        </p:spPr>
        <p:txBody>
          <a:bodyPr vert="horz" lIns="91440" tIns="45720" rIns="91440" bIns="45720" rtlCol="0" anchor="ctr">
            <a:normAutofit fontScale="90000"/>
          </a:bodyPr>
          <a:lstStyle/>
          <a:p>
            <a:pPr algn="ctr"/>
            <a:r>
              <a:rPr lang="en-US" sz="3100" dirty="0"/>
              <a:t>Je </a:t>
            </a:r>
            <a:r>
              <a:rPr lang="en-US" sz="3100" dirty="0" err="1"/>
              <a:t>wordt</a:t>
            </a:r>
            <a:r>
              <a:rPr lang="en-US" sz="3100" dirty="0"/>
              <a:t> </a:t>
            </a:r>
            <a:r>
              <a:rPr lang="en-US" sz="3100" dirty="0" err="1"/>
              <a:t>gevraagd</a:t>
            </a:r>
            <a:r>
              <a:rPr lang="en-US" sz="3100" dirty="0"/>
              <a:t> om op basis van de feedback en feedforward  </a:t>
            </a:r>
            <a:br>
              <a:rPr lang="en-US" sz="3100" dirty="0"/>
            </a:br>
            <a:r>
              <a:rPr lang="en-US" sz="3100" dirty="0" err="1"/>
              <a:t>drie</a:t>
            </a:r>
            <a:br>
              <a:rPr lang="en-US" sz="3100" kern="1200" dirty="0">
                <a:latin typeface="+mj-lt"/>
                <a:ea typeface="+mj-ea"/>
                <a:cs typeface="+mj-cs"/>
              </a:rPr>
            </a:br>
            <a:r>
              <a:rPr lang="en-US" sz="3100" kern="1200" dirty="0" err="1">
                <a:latin typeface="+mj-lt"/>
                <a:ea typeface="+mj-ea"/>
                <a:cs typeface="+mj-cs"/>
              </a:rPr>
              <a:t>vakdidactische</a:t>
            </a:r>
            <a:r>
              <a:rPr lang="en-US" sz="3100" kern="1200" dirty="0">
                <a:latin typeface="+mj-lt"/>
                <a:ea typeface="+mj-ea"/>
                <a:cs typeface="+mj-cs"/>
              </a:rPr>
              <a:t> </a:t>
            </a:r>
            <a:r>
              <a:rPr lang="en-US" sz="3100" kern="1200" dirty="0" err="1">
                <a:latin typeface="+mj-lt"/>
                <a:ea typeface="+mj-ea"/>
                <a:cs typeface="+mj-cs"/>
              </a:rPr>
              <a:t>leeruitkomsten</a:t>
            </a:r>
            <a:r>
              <a:rPr lang="en-US" sz="3100" kern="1200" dirty="0">
                <a:latin typeface="+mj-lt"/>
                <a:ea typeface="+mj-ea"/>
                <a:cs typeface="+mj-cs"/>
              </a:rPr>
              <a:t> </a:t>
            </a:r>
            <a:r>
              <a:rPr lang="en-US" sz="3100" kern="1200" dirty="0" err="1">
                <a:latin typeface="+mj-lt"/>
                <a:ea typeface="+mj-ea"/>
                <a:cs typeface="+mj-cs"/>
              </a:rPr>
              <a:t>te</a:t>
            </a:r>
            <a:r>
              <a:rPr lang="en-US" sz="3100" kern="1200" dirty="0">
                <a:latin typeface="+mj-lt"/>
                <a:ea typeface="+mj-ea"/>
                <a:cs typeface="+mj-cs"/>
              </a:rPr>
              <a:t> </a:t>
            </a:r>
            <a:r>
              <a:rPr lang="en-US" sz="3100" kern="1200" dirty="0" err="1">
                <a:latin typeface="+mj-lt"/>
                <a:ea typeface="+mj-ea"/>
                <a:cs typeface="+mj-cs"/>
              </a:rPr>
              <a:t>beoordelen</a:t>
            </a:r>
            <a:r>
              <a:rPr lang="en-US" sz="3100" kern="1200" dirty="0">
                <a:latin typeface="+mj-lt"/>
                <a:ea typeface="+mj-ea"/>
                <a:cs typeface="+mj-cs"/>
              </a:rPr>
              <a:t>: </a:t>
            </a:r>
            <a:r>
              <a:rPr lang="en-US" sz="3100" kern="1200" dirty="0" err="1">
                <a:latin typeface="+mj-lt"/>
                <a:ea typeface="+mj-ea"/>
                <a:cs typeface="+mj-cs"/>
              </a:rPr>
              <a:t>presteert</a:t>
            </a:r>
            <a:r>
              <a:rPr lang="en-US" sz="3100" kern="1200" dirty="0">
                <a:latin typeface="+mj-lt"/>
                <a:ea typeface="+mj-ea"/>
                <a:cs typeface="+mj-cs"/>
              </a:rPr>
              <a:t> de student </a:t>
            </a:r>
            <a:r>
              <a:rPr lang="en-US" sz="3100" kern="1200" dirty="0" err="1">
                <a:latin typeface="+mj-lt"/>
                <a:ea typeface="+mj-ea"/>
                <a:cs typeface="+mj-cs"/>
              </a:rPr>
              <a:t>onder</a:t>
            </a:r>
            <a:r>
              <a:rPr lang="en-US" sz="3100" kern="1200" dirty="0">
                <a:latin typeface="+mj-lt"/>
                <a:ea typeface="+mj-ea"/>
                <a:cs typeface="+mj-cs"/>
              </a:rPr>
              <a:t> </a:t>
            </a:r>
            <a:r>
              <a:rPr lang="en-US" sz="3100" kern="1200" dirty="0" err="1">
                <a:latin typeface="+mj-lt"/>
                <a:ea typeface="+mj-ea"/>
                <a:cs typeface="+mj-cs"/>
              </a:rPr>
              <a:t>niveau</a:t>
            </a:r>
            <a:r>
              <a:rPr lang="en-US" sz="3100" kern="1200" dirty="0">
                <a:latin typeface="+mj-lt"/>
                <a:ea typeface="+mj-ea"/>
                <a:cs typeface="+mj-cs"/>
              </a:rPr>
              <a:t>, op </a:t>
            </a:r>
            <a:r>
              <a:rPr lang="en-US" sz="3100" kern="1200" dirty="0" err="1">
                <a:latin typeface="+mj-lt"/>
                <a:ea typeface="+mj-ea"/>
                <a:cs typeface="+mj-cs"/>
              </a:rPr>
              <a:t>niveau</a:t>
            </a:r>
            <a:r>
              <a:rPr lang="en-US" sz="3100" kern="1200" dirty="0">
                <a:latin typeface="+mj-lt"/>
                <a:ea typeface="+mj-ea"/>
                <a:cs typeface="+mj-cs"/>
              </a:rPr>
              <a:t> of </a:t>
            </a:r>
            <a:r>
              <a:rPr lang="en-US" sz="3100" kern="1200" dirty="0" err="1">
                <a:latin typeface="+mj-lt"/>
                <a:ea typeface="+mj-ea"/>
                <a:cs typeface="+mj-cs"/>
              </a:rPr>
              <a:t>boven</a:t>
            </a:r>
            <a:r>
              <a:rPr lang="en-US" sz="3100" kern="1200" dirty="0">
                <a:latin typeface="+mj-lt"/>
                <a:ea typeface="+mj-ea"/>
                <a:cs typeface="+mj-cs"/>
              </a:rPr>
              <a:t> </a:t>
            </a:r>
            <a:r>
              <a:rPr lang="en-US" sz="3100" kern="1200" dirty="0" err="1">
                <a:latin typeface="+mj-lt"/>
                <a:ea typeface="+mj-ea"/>
                <a:cs typeface="+mj-cs"/>
              </a:rPr>
              <a:t>niveau</a:t>
            </a:r>
            <a:r>
              <a:rPr lang="en-US" sz="3100" kern="1200" dirty="0">
                <a:latin typeface="+mj-lt"/>
                <a:ea typeface="+mj-ea"/>
                <a:cs typeface="+mj-cs"/>
              </a:rPr>
              <a:t> </a:t>
            </a:r>
          </a:p>
        </p:txBody>
      </p:sp>
      <p:sp>
        <p:nvSpPr>
          <p:cNvPr id="11" name="Date Placeholder 3">
            <a:extLst>
              <a:ext uri="{FF2B5EF4-FFF2-40B4-BE49-F238E27FC236}">
                <a16:creationId xmlns:a16="http://schemas.microsoft.com/office/drawing/2014/main" id="{802B5582-7809-F5A7-F9A7-44501B1A5857}"/>
              </a:ext>
            </a:extLst>
          </p:cNvPr>
          <p:cNvSpPr>
            <a:spLocks noGrp="1"/>
          </p:cNvSpPr>
          <p:nvPr>
            <p:ph type="dt" sz="half" idx="12"/>
          </p:nvPr>
        </p:nvSpPr>
        <p:spPr>
          <a:xfrm>
            <a:off x="8842248" y="6356350"/>
            <a:ext cx="1997202" cy="365125"/>
          </a:xfrm>
        </p:spPr>
        <p:txBody>
          <a:bodyPr vert="horz" lIns="91440" tIns="45720" rIns="91440" bIns="45720" rtlCol="0" anchor="ctr">
            <a:normAutofit/>
          </a:bodyPr>
          <a:lstStyle/>
          <a:p>
            <a:pPr algn="r">
              <a:spcAft>
                <a:spcPts val="600"/>
              </a:spcAft>
            </a:pPr>
            <a:fld id="{63AC7553-1A53-9C42-925B-8EF3D5E8C661}" type="datetime4">
              <a:rPr lang="en-US">
                <a:solidFill>
                  <a:schemeClr val="tx1">
                    <a:alpha val="80000"/>
                  </a:schemeClr>
                </a:solidFill>
              </a:rPr>
              <a:pPr algn="r">
                <a:spcAft>
                  <a:spcPts val="600"/>
                </a:spcAft>
              </a:pPr>
              <a:t>February 4, 2024</a:t>
            </a:fld>
            <a:endParaRPr lang="en-US">
              <a:solidFill>
                <a:schemeClr val="tx1">
                  <a:alpha val="80000"/>
                </a:schemeClr>
              </a:solidFill>
            </a:endParaRPr>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4"/>
          </p:nvPr>
        </p:nvSpPr>
        <p:spPr>
          <a:xfrm>
            <a:off x="11034184" y="6356350"/>
            <a:ext cx="514349" cy="365125"/>
          </a:xfrm>
        </p:spPr>
        <p:txBody>
          <a:bodyPr vert="horz" lIns="91440" tIns="45720" rIns="91440" bIns="45720" rtlCol="0" anchor="ctr">
            <a:normAutofit/>
          </a:bodyPr>
          <a:lstStyle/>
          <a:p>
            <a:pPr>
              <a:spcAft>
                <a:spcPts val="600"/>
              </a:spcAft>
            </a:pPr>
            <a:fld id="{EC1B0D69-B8A6-8744-9E7E-380CD2AD97F8}" type="slidenum">
              <a:rPr lang="en-US">
                <a:solidFill>
                  <a:schemeClr val="tx1">
                    <a:alpha val="80000"/>
                  </a:schemeClr>
                </a:solidFill>
              </a:rPr>
              <a:pPr>
                <a:spcAft>
                  <a:spcPts val="600"/>
                </a:spcAft>
              </a:pPr>
              <a:t>20</a:t>
            </a:fld>
            <a:endParaRPr lang="en-US">
              <a:solidFill>
                <a:schemeClr val="tx1">
                  <a:alpha val="80000"/>
                </a:schemeClr>
              </a:solidFill>
            </a:endParaRPr>
          </a:p>
        </p:txBody>
      </p:sp>
      <p:graphicFrame>
        <p:nvGraphicFramePr>
          <p:cNvPr id="2" name="Table 1">
            <a:extLst>
              <a:ext uri="{FF2B5EF4-FFF2-40B4-BE49-F238E27FC236}">
                <a16:creationId xmlns:a16="http://schemas.microsoft.com/office/drawing/2014/main" id="{64C7E010-9BE9-A441-8B3E-DF3A6AB49A1D}"/>
              </a:ext>
            </a:extLst>
          </p:cNvPr>
          <p:cNvGraphicFramePr>
            <a:graphicFrameLocks noGrp="1"/>
          </p:cNvGraphicFramePr>
          <p:nvPr/>
        </p:nvGraphicFramePr>
        <p:xfrm>
          <a:off x="4833337" y="643466"/>
          <a:ext cx="6668658" cy="5909859"/>
        </p:xfrm>
        <a:graphic>
          <a:graphicData uri="http://schemas.openxmlformats.org/drawingml/2006/table">
            <a:tbl>
              <a:tblPr firstRow="1" firstCol="1" lastRow="1" lastCol="1" bandRow="1" bandCol="1"/>
              <a:tblGrid>
                <a:gridCol w="6668658">
                  <a:extLst>
                    <a:ext uri="{9D8B030D-6E8A-4147-A177-3AD203B41FA5}">
                      <a16:colId xmlns:a16="http://schemas.microsoft.com/office/drawing/2014/main" val="2347529571"/>
                    </a:ext>
                  </a:extLst>
                </a:gridCol>
              </a:tblGrid>
              <a:tr h="692344">
                <a:tc>
                  <a:txBody>
                    <a:bodyPr/>
                    <a:lstStyle/>
                    <a:p>
                      <a:pPr marL="109728" marR="155448" algn="l" fontAlgn="t">
                        <a:lnSpc>
                          <a:spcPct val="115000"/>
                        </a:lnSpc>
                        <a:spcBef>
                          <a:spcPts val="5"/>
                        </a:spcBef>
                        <a:spcAft>
                          <a:spcPts val="0"/>
                        </a:spcAft>
                      </a:pPr>
                      <a:r>
                        <a:rPr lang="nl-NL" sz="800" b="1" i="0" u="none" strike="noStrike" dirty="0">
                          <a:effectLst/>
                          <a:latin typeface="Arial" panose="020B0604020202020204" pitchFamily="34" charset="0"/>
                          <a:ea typeface="Liberation Sans Narrow"/>
                          <a:cs typeface="Arial" panose="020B0604020202020204" pitchFamily="34" charset="0"/>
                        </a:rPr>
                        <a:t>A1 </a:t>
                      </a:r>
                      <a:r>
                        <a:rPr lang="nl-NL" sz="800" b="1" i="0" u="none" strike="noStrike" dirty="0" err="1">
                          <a:effectLst/>
                          <a:latin typeface="Arial" panose="020B0604020202020204" pitchFamily="34" charset="0"/>
                          <a:ea typeface="Liberation Sans Narrow"/>
                          <a:cs typeface="Arial" panose="020B0604020202020204" pitchFamily="34" charset="0"/>
                        </a:rPr>
                        <a:t>Vakbeheersing</a:t>
                      </a:r>
                      <a:endParaRPr lang="nl-NL" sz="800" b="0" i="0" u="none" strike="noStrike" dirty="0">
                        <a:effectLst/>
                        <a:latin typeface="Arial" panose="020B0604020202020204" pitchFamily="34" charset="0"/>
                      </a:endParaRPr>
                    </a:p>
                    <a:p>
                      <a:pPr marL="109728" marR="155448" algn="l" fontAlgn="t">
                        <a:lnSpc>
                          <a:spcPct val="115000"/>
                        </a:lnSpc>
                        <a:spcBef>
                          <a:spcPts val="5"/>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de kennis van de stof en vaardigheden van het basisschoolcurriculum bezit; dat je de kennis van vakspecifieke leerstofopbouw én vakspecifieke instructie en werkvormen bezit; dat je de kennis van vormen en methoden van toetsen, beoordelen en de registratie van toets gegevens bezit.</a:t>
                      </a:r>
                      <a:endParaRPr lang="nl-NL" sz="800" b="0" i="0" u="none" strike="noStrike" dirty="0">
                        <a:effectLst/>
                        <a:latin typeface="Arial" panose="020B0604020202020204" pitchFamily="34" charset="0"/>
                      </a:endParaRPr>
                    </a:p>
                    <a:p>
                      <a:pPr marL="109728" marR="155448" algn="l" fontAlgn="t">
                        <a:lnSpc>
                          <a:spcPct val="115000"/>
                        </a:lnSpc>
                        <a:spcBef>
                          <a:spcPts val="5"/>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 </a:t>
                      </a:r>
                      <a:endParaRPr lang="nl-NL" sz="800" b="0" i="0" u="none" strike="noStrike" dirty="0">
                        <a:effectLst/>
                        <a:latin typeface="Arial" panose="020B0604020202020204" pitchFamily="34" charset="0"/>
                      </a:endParaRPr>
                    </a:p>
                  </a:txBody>
                  <a:tcPr marL="2347" marR="2347" marT="23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66957188"/>
                  </a:ext>
                </a:extLst>
              </a:tr>
              <a:tr h="559874">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B1 Veilig schoolklimaat</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een veilige relatie met leerlingen kunt opbouwen, dat je een open en responsieve houding hebt en een optimaal leef- en leerklimaat voor alle deelnemers in een groep kunt bevorderen, in samenwerking met professionals en ouders.</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2347" marR="2347" marT="23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4440476"/>
                  </a:ext>
                </a:extLst>
              </a:tr>
              <a:tr h="559874">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B2 Diversiteit en inclusie</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het mogelijk maakt dat alle leerlingen zich optimaal kunnen ontwikkelen; dat je diversiteit waardeert door ontwikkelbehoeften en groeimogelijkheden te signaleren; dat je afstemt op individuele behoeften en gelijkwaardige onderwijskansen creëert.</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2347" marR="2347" marT="23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40119485"/>
                  </a:ext>
                </a:extLst>
              </a:tr>
              <a:tr h="427404">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B3 Persoonsvorming en wereldburgerschap</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actief de persoonlijke ontwikkeling van de leerling stimuleert; dat je leerlingen doelmatig ondersteunt bij het innemen van een bewuste positie als wereldburger in een diverse samenleving; dat je verbinding legt met de leefwereld van de leerling en de maatschappelijke context. </a:t>
                      </a:r>
                      <a:endParaRPr lang="nl-NL" sz="800" b="0" i="0" u="none" strike="noStrike" dirty="0">
                        <a:effectLst/>
                        <a:latin typeface="Arial" panose="020B0604020202020204" pitchFamily="34" charset="0"/>
                      </a:endParaRPr>
                    </a:p>
                  </a:txBody>
                  <a:tcPr marL="2347" marR="2347" marT="23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3121908"/>
                  </a:ext>
                </a:extLst>
              </a:tr>
              <a:tr h="692344">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C1 Ontwerpcyclus</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een krachtige leeromgeving voor een specifieke doelgroep in de onderwijspraktijk realiseert; dat je daarbij recht doet aan verschillen tussen leerlingen en aan actuele inzichten in </a:t>
                      </a:r>
                      <a:r>
                        <a:rPr lang="nl-NL" sz="800" b="0" i="0" u="none" strike="noStrike"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vakinhoud</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en vakdidactiek; dat je daarbij de volledige ontwerpcyclus doorloopt, vorm geeft aan leerlijnen en leerarrangementen en vernieuwende en geschikte onderwijsmaterialen ontwikkelt.</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2347" marR="2347" marT="23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1084359"/>
                  </a:ext>
                </a:extLst>
              </a:tr>
              <a:tr h="692344">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C2 Toetsen en leerrendement</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in staat bent om weloverwogen vormen van observeren en toetsen te kiezen, te ontwerpen en in te zetten; dat je hiermee systematisch leer-, gedrags- en persoonlijke ontwikkeling van leerlingen analyseert en monitort; dat je in staat bent om deze resultaten te gebruiken bij het evalueren en vormgeven van het onderwijs.. </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2347" marR="2347" marT="23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25708212"/>
                  </a:ext>
                </a:extLst>
              </a:tr>
              <a:tr h="692344">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C3 Leerprocessen en leervaardigheden</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het leerproces van de leerling centraal stelt; dat je de leerling effectief begeleidt bij het verwerven van kennis en vaardigheden; dat je een </a:t>
                      </a:r>
                      <a:r>
                        <a:rPr lang="nl-NL" sz="800" b="0" i="0" u="none" strike="noStrike"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toolbox</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met een diversiteit aan didactische werkvormen en hulpmiddelen doelgericht inzet; dat je effectieve strategieën inzet ter bevordering van leervaardigheden, samenwerken, digitale geletterdheid en zelfregulering van leerlingen.</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2347" marR="2347" marT="23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58763467"/>
                  </a:ext>
                </a:extLst>
              </a:tr>
              <a:tr h="824814">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D1 Professionele identiteit</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eigen keuzes en handelen motiveert en verantwoordt; dat je continu werkt aan je eigen professionele ontwikkeling, visie op onderwijs, leraarschap en moreel kader ter verbetering en vernieuwing van de eigen lespraktijk en versterking van de schoolorganisatie; dat je je als leraar ontwikkelt met gebruik van het eigen onderzoekend vermogen, het actief signaleren en verwerken van relevante actuele informatie en kennis,  kritische reflectie op het eigen handelen en feedback van anderen daarop, en participatie in netwerken binnen en buiten de school.</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2347" marR="2347" marT="23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0458095"/>
                  </a:ext>
                </a:extLst>
              </a:tr>
              <a:tr h="427404">
                <a:tc>
                  <a:txBody>
                    <a:bodyPr/>
                    <a:lstStyle/>
                    <a:p>
                      <a:pPr marL="109728" algn="l" fontAlgn="t">
                        <a:lnSpc>
                          <a:spcPct val="115000"/>
                        </a:lnSpc>
                        <a:spcBef>
                          <a:spcPts val="0"/>
                        </a:spcBef>
                        <a:spcAft>
                          <a:spcPts val="0"/>
                        </a:spcAft>
                      </a:pPr>
                      <a:r>
                        <a:rPr lang="nl-NL" sz="800" b="1"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D2 Professionele communicatie</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effectLst/>
                          <a:latin typeface="Arial" panose="020B0604020202020204" pitchFamily="34" charset="0"/>
                          <a:ea typeface="Liberation Sans Narrow"/>
                          <a:cs typeface="Arial" panose="020B0604020202020204" pitchFamily="34" charset="0"/>
                        </a:rPr>
                        <a:t>Je toont aan dat je </a:t>
                      </a: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schriftelijk en mondeling in helder en correct Nederlands of, indien relevant, in een andere taal, communiceert in studie en beroep.</a:t>
                      </a:r>
                      <a:endParaRPr lang="nl-NL" sz="800" b="0" i="0" u="none" strike="noStrike" dirty="0">
                        <a:effectLst/>
                        <a:latin typeface="Arial" panose="020B0604020202020204" pitchFamily="34" charset="0"/>
                      </a:endParaRPr>
                    </a:p>
                    <a:p>
                      <a:pPr marL="109728" algn="l" fontAlgn="t">
                        <a:lnSpc>
                          <a:spcPct val="115000"/>
                        </a:lnSpc>
                        <a:spcBef>
                          <a:spcPts val="0"/>
                        </a:spcBef>
                        <a:spcAft>
                          <a:spcPts val="0"/>
                        </a:spcAft>
                      </a:pPr>
                      <a:r>
                        <a:rPr lang="nl-NL" sz="800" b="0" i="0" u="none" strike="noStrike"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nl-NL" sz="800" b="0" i="0" u="none" strike="noStrike" dirty="0">
                        <a:effectLst/>
                        <a:latin typeface="Arial" panose="020B0604020202020204" pitchFamily="34" charset="0"/>
                      </a:endParaRPr>
                    </a:p>
                  </a:txBody>
                  <a:tcPr marL="2347" marR="2347" marT="234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25330595"/>
                  </a:ext>
                </a:extLst>
              </a:tr>
            </a:tbl>
          </a:graphicData>
        </a:graphic>
      </p:graphicFrame>
      <p:sp>
        <p:nvSpPr>
          <p:cNvPr id="3" name="Rectangle 2">
            <a:extLst>
              <a:ext uri="{FF2B5EF4-FFF2-40B4-BE49-F238E27FC236}">
                <a16:creationId xmlns:a16="http://schemas.microsoft.com/office/drawing/2014/main" id="{3766FF99-C90C-2A5E-C31C-1BC40A71CD4B}"/>
              </a:ext>
            </a:extLst>
          </p:cNvPr>
          <p:cNvSpPr/>
          <p:nvPr/>
        </p:nvSpPr>
        <p:spPr>
          <a:xfrm>
            <a:off x="4526893" y="2968979"/>
            <a:ext cx="7281545" cy="206586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507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FBA3FFF1-E251-B85A-C09B-BBEDED44CD59}"/>
              </a:ext>
            </a:extLst>
          </p:cNvPr>
          <p:cNvPicPr>
            <a:picLocks noChangeAspect="1"/>
          </p:cNvPicPr>
          <p:nvPr/>
        </p:nvPicPr>
        <p:blipFill>
          <a:blip r:embed="rId3"/>
          <a:stretch>
            <a:fillRect/>
          </a:stretch>
        </p:blipFill>
        <p:spPr>
          <a:xfrm>
            <a:off x="0" y="0"/>
            <a:ext cx="12192000" cy="6857999"/>
          </a:xfrm>
          <a:prstGeom prst="rect">
            <a:avLst/>
          </a:prstGeom>
        </p:spPr>
      </p:pic>
      <p:sp>
        <p:nvSpPr>
          <p:cNvPr id="2" name="Titel 6">
            <a:extLst>
              <a:ext uri="{FF2B5EF4-FFF2-40B4-BE49-F238E27FC236}">
                <a16:creationId xmlns:a16="http://schemas.microsoft.com/office/drawing/2014/main" id="{4E3343B1-0DF1-56D2-DCFA-87A4E2DAE90A}"/>
              </a:ext>
            </a:extLst>
          </p:cNvPr>
          <p:cNvSpPr txBox="1">
            <a:spLocks/>
          </p:cNvSpPr>
          <p:nvPr/>
        </p:nvSpPr>
        <p:spPr>
          <a:xfrm>
            <a:off x="9696400" y="1412775"/>
            <a:ext cx="2088232" cy="4032448"/>
          </a:xfrm>
          <a:prstGeom prst="rect">
            <a:avLst/>
          </a:prstGeom>
        </p:spPr>
        <p:txBody>
          <a:bodyPr/>
          <a:lstStyle>
            <a:lvl1pPr algn="l" defTabSz="914400" rtl="0" eaLnBrk="1" latinLnBrk="0" hangingPunct="1">
              <a:lnSpc>
                <a:spcPct val="90000"/>
              </a:lnSpc>
              <a:spcBef>
                <a:spcPct val="0"/>
              </a:spcBef>
              <a:buNone/>
              <a:defRPr sz="4400" b="0" i="0" kern="1200">
                <a:solidFill>
                  <a:srgbClr val="0099D4"/>
                </a:solidFill>
                <a:latin typeface="Arial" panose="020B0604020202020204" pitchFamily="34" charset="0"/>
                <a:ea typeface="+mj-ea"/>
                <a:cs typeface="+mj-cs"/>
              </a:defRPr>
            </a:lvl1pPr>
          </a:lstStyle>
          <a:p>
            <a:endParaRPr lang="nl-NL" sz="1400" b="1" dirty="0">
              <a:solidFill>
                <a:schemeClr val="tx1"/>
              </a:solidFill>
            </a:endParaRPr>
          </a:p>
        </p:txBody>
      </p:sp>
    </p:spTree>
    <p:extLst>
      <p:ext uri="{BB962C8B-B14F-4D97-AF65-F5344CB8AC3E}">
        <p14:creationId xmlns:p14="http://schemas.microsoft.com/office/powerpoint/2010/main" val="2486268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6">
            <a:extLst>
              <a:ext uri="{FF2B5EF4-FFF2-40B4-BE49-F238E27FC236}">
                <a16:creationId xmlns:a16="http://schemas.microsoft.com/office/drawing/2014/main" id="{4E3343B1-0DF1-56D2-DCFA-87A4E2DAE90A}"/>
              </a:ext>
            </a:extLst>
          </p:cNvPr>
          <p:cNvSpPr txBox="1">
            <a:spLocks/>
          </p:cNvSpPr>
          <p:nvPr/>
        </p:nvSpPr>
        <p:spPr>
          <a:xfrm>
            <a:off x="407369" y="476672"/>
            <a:ext cx="6120680" cy="2520280"/>
          </a:xfrm>
          <a:prstGeom prst="rect">
            <a:avLst/>
          </a:prstGeom>
        </p:spPr>
        <p:txBody>
          <a:bodyPr/>
          <a:lstStyle>
            <a:lvl1pPr algn="l" defTabSz="914400" rtl="0" eaLnBrk="1" latinLnBrk="0" hangingPunct="1">
              <a:lnSpc>
                <a:spcPct val="90000"/>
              </a:lnSpc>
              <a:spcBef>
                <a:spcPct val="0"/>
              </a:spcBef>
              <a:buNone/>
              <a:defRPr sz="4400" b="0" i="0" kern="1200">
                <a:solidFill>
                  <a:srgbClr val="0099D4"/>
                </a:solidFill>
                <a:latin typeface="Arial" panose="020B0604020202020204" pitchFamily="34" charset="0"/>
                <a:ea typeface="+mj-ea"/>
                <a:cs typeface="+mj-cs"/>
              </a:defRPr>
            </a:lvl1pPr>
          </a:lstStyle>
          <a:p>
            <a:r>
              <a:rPr lang="nl-NL" dirty="0">
                <a:solidFill>
                  <a:srgbClr val="00B0F0"/>
                </a:solidFill>
              </a:rPr>
              <a:t>Vragen? </a:t>
            </a:r>
          </a:p>
          <a:p>
            <a:r>
              <a:rPr lang="nl-NL" dirty="0">
                <a:solidFill>
                  <a:schemeClr val="tx1"/>
                </a:solidFill>
              </a:rPr>
              <a:t>bas.agricola@hu.nl</a:t>
            </a:r>
          </a:p>
        </p:txBody>
      </p:sp>
    </p:spTree>
    <p:extLst>
      <p:ext uri="{BB962C8B-B14F-4D97-AF65-F5344CB8AC3E}">
        <p14:creationId xmlns:p14="http://schemas.microsoft.com/office/powerpoint/2010/main" val="1907351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B6CB4-00F0-4D4E-BC46-55919F2D841A}"/>
              </a:ext>
            </a:extLst>
          </p:cNvPr>
          <p:cNvSpPr>
            <a:spLocks noGrp="1"/>
          </p:cNvSpPr>
          <p:nvPr>
            <p:ph type="title"/>
          </p:nvPr>
        </p:nvSpPr>
        <p:spPr>
          <a:xfrm>
            <a:off x="550864" y="692150"/>
            <a:ext cx="5040312" cy="1152674"/>
          </a:xfrm>
        </p:spPr>
        <p:txBody>
          <a:bodyPr vert="horz" lIns="360000" tIns="360000" rIns="540000" bIns="45720" rtlCol="0" anchor="t">
            <a:normAutofit fontScale="90000"/>
          </a:bodyPr>
          <a:lstStyle/>
          <a:p>
            <a:r>
              <a:rPr lang="en-US" sz="2800" b="0" i="0" kern="1200" dirty="0" err="1">
                <a:latin typeface="Arial" panose="020B0604020202020204" pitchFamily="34" charset="0"/>
                <a:ea typeface="+mj-ea"/>
                <a:cs typeface="+mj-cs"/>
              </a:rPr>
              <a:t>Formatieve</a:t>
            </a:r>
            <a:r>
              <a:rPr lang="en-US" sz="2800" b="0" i="0" kern="1200" dirty="0">
                <a:latin typeface="Arial" panose="020B0604020202020204" pitchFamily="34" charset="0"/>
                <a:ea typeface="+mj-ea"/>
                <a:cs typeface="+mj-cs"/>
              </a:rPr>
              <a:t> en </a:t>
            </a:r>
            <a:r>
              <a:rPr lang="en-US" sz="2800" b="0" i="0" kern="1200" dirty="0" err="1">
                <a:latin typeface="Arial" panose="020B0604020202020204" pitchFamily="34" charset="0"/>
                <a:ea typeface="+mj-ea"/>
                <a:cs typeface="+mj-cs"/>
              </a:rPr>
              <a:t>summatieve</a:t>
            </a:r>
            <a:r>
              <a:rPr lang="en-US" sz="2800" b="0" i="0" kern="1200" dirty="0">
                <a:latin typeface="Arial" panose="020B0604020202020204" pitchFamily="34" charset="0"/>
                <a:ea typeface="+mj-ea"/>
                <a:cs typeface="+mj-cs"/>
              </a:rPr>
              <a:t> </a:t>
            </a:r>
            <a:r>
              <a:rPr lang="en-US" sz="2800" b="0" i="0" kern="1200" dirty="0" err="1">
                <a:latin typeface="Arial" panose="020B0604020202020204" pitchFamily="34" charset="0"/>
                <a:ea typeface="+mj-ea"/>
                <a:cs typeface="+mj-cs"/>
              </a:rPr>
              <a:t>functie</a:t>
            </a:r>
            <a:r>
              <a:rPr lang="en-US" sz="2800" b="0" i="0" kern="1200" dirty="0">
                <a:latin typeface="Arial" panose="020B0604020202020204" pitchFamily="34" charset="0"/>
                <a:ea typeface="+mj-ea"/>
                <a:cs typeface="+mj-cs"/>
              </a:rPr>
              <a:t> </a:t>
            </a:r>
            <a:r>
              <a:rPr lang="en-US" sz="2800" dirty="0"/>
              <a:t>van </a:t>
            </a:r>
            <a:r>
              <a:rPr lang="en-US" sz="2800" b="0" i="0" kern="1200" dirty="0" err="1">
                <a:latin typeface="Arial" panose="020B0604020202020204" pitchFamily="34" charset="0"/>
                <a:ea typeface="+mj-ea"/>
                <a:cs typeface="+mj-cs"/>
              </a:rPr>
              <a:t>toetsen</a:t>
            </a:r>
            <a:endParaRPr lang="en-US" sz="2800" b="0" i="0" kern="1200" dirty="0">
              <a:latin typeface="Arial" panose="020B0604020202020204" pitchFamily="34" charset="0"/>
              <a:ea typeface="+mj-ea"/>
              <a:cs typeface="+mj-cs"/>
            </a:endParaRPr>
          </a:p>
        </p:txBody>
      </p:sp>
      <p:sp>
        <p:nvSpPr>
          <p:cNvPr id="7" name="TextBox 6">
            <a:extLst>
              <a:ext uri="{FF2B5EF4-FFF2-40B4-BE49-F238E27FC236}">
                <a16:creationId xmlns:a16="http://schemas.microsoft.com/office/drawing/2014/main" id="{1D9475F7-D448-427F-A277-A7478D537809}"/>
              </a:ext>
            </a:extLst>
          </p:cNvPr>
          <p:cNvSpPr txBox="1"/>
          <p:nvPr/>
        </p:nvSpPr>
        <p:spPr>
          <a:xfrm>
            <a:off x="550864" y="2492896"/>
            <a:ext cx="5040312" cy="3291046"/>
          </a:xfrm>
          <a:prstGeom prst="rect">
            <a:avLst/>
          </a:prstGeom>
          <a:solidFill>
            <a:schemeClr val="bg1"/>
          </a:solidFill>
          <a:ln>
            <a:noFill/>
          </a:ln>
        </p:spPr>
        <p:txBody>
          <a:bodyPr vert="horz" lIns="360000" tIns="45720" rIns="540000" bIns="360000" rtlCol="0">
            <a:normAutofit/>
          </a:bodyPr>
          <a:lstStyle/>
          <a:p>
            <a:pPr marL="285750" indent="-285750" defTabSz="685800">
              <a:lnSpc>
                <a:spcPct val="150000"/>
              </a:lnSpc>
              <a:spcBef>
                <a:spcPts val="450"/>
              </a:spcBef>
              <a:buClr>
                <a:srgbClr val="0099D4"/>
              </a:buClr>
              <a:buFont typeface="Arial" panose="020B0604020202020204" pitchFamily="34" charset="0"/>
              <a:buChar char="•"/>
            </a:pPr>
            <a:endParaRPr lang="en-US" sz="2000" b="0" i="0" kern="1200" dirty="0">
              <a:latin typeface="Arial" panose="020B0604020202020204" pitchFamily="34" charset="0"/>
              <a:ea typeface="+mn-ea"/>
              <a:cs typeface="+mn-cs"/>
            </a:endParaRPr>
          </a:p>
          <a:p>
            <a:pPr marL="285750" indent="-285750" defTabSz="685800">
              <a:lnSpc>
                <a:spcPct val="150000"/>
              </a:lnSpc>
              <a:spcBef>
                <a:spcPts val="450"/>
              </a:spcBef>
              <a:buClr>
                <a:srgbClr val="0099D4"/>
              </a:buClr>
              <a:buFont typeface="Arial" panose="020B0604020202020204" pitchFamily="34" charset="0"/>
              <a:buChar char="•"/>
            </a:pPr>
            <a:r>
              <a:rPr lang="en-US" sz="2000" b="0" i="0" kern="1200" dirty="0">
                <a:latin typeface="Arial" panose="020B0604020202020204" pitchFamily="34" charset="0"/>
                <a:ea typeface="+mn-ea"/>
                <a:cs typeface="+mn-cs"/>
              </a:rPr>
              <a:t>Focus op </a:t>
            </a:r>
            <a:r>
              <a:rPr lang="en-US" sz="2000" b="0" i="0" kern="1200" dirty="0" err="1">
                <a:latin typeface="Arial" panose="020B0604020202020204" pitchFamily="34" charset="0"/>
                <a:ea typeface="+mn-ea"/>
                <a:cs typeface="+mn-cs"/>
              </a:rPr>
              <a:t>zak</a:t>
            </a:r>
            <a:r>
              <a:rPr lang="en-US" sz="2000" b="0" i="0" kern="1200" dirty="0">
                <a:latin typeface="Arial" panose="020B0604020202020204" pitchFamily="34" charset="0"/>
                <a:ea typeface="+mn-ea"/>
                <a:cs typeface="+mn-cs"/>
              </a:rPr>
              <a:t>/</a:t>
            </a:r>
            <a:r>
              <a:rPr lang="en-US" sz="2000" b="0" i="0" kern="1200" dirty="0" err="1">
                <a:latin typeface="Arial" panose="020B0604020202020204" pitchFamily="34" charset="0"/>
                <a:ea typeface="+mn-ea"/>
                <a:cs typeface="+mn-cs"/>
              </a:rPr>
              <a:t>slaag</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beslissingen</a:t>
            </a:r>
            <a:endParaRPr lang="en-US" sz="2000" b="0" i="0" kern="1200" dirty="0">
              <a:latin typeface="Arial" panose="020B0604020202020204" pitchFamily="34" charset="0"/>
              <a:ea typeface="+mn-ea"/>
              <a:cs typeface="+mn-cs"/>
            </a:endParaRPr>
          </a:p>
          <a:p>
            <a:pPr marL="285750" indent="-285750" defTabSz="685800">
              <a:lnSpc>
                <a:spcPct val="150000"/>
              </a:lnSpc>
              <a:spcBef>
                <a:spcPts val="450"/>
              </a:spcBef>
              <a:buClr>
                <a:srgbClr val="0099D4"/>
              </a:buClr>
              <a:buFont typeface="Arial" panose="020B0604020202020204" pitchFamily="34" charset="0"/>
              <a:buChar char="•"/>
            </a:pPr>
            <a:r>
              <a:rPr lang="en-US" sz="2000" b="0" i="0" kern="1200" dirty="0" err="1">
                <a:latin typeface="Arial" panose="020B0604020202020204" pitchFamily="34" charset="0"/>
                <a:ea typeface="+mn-ea"/>
                <a:cs typeface="+mn-cs"/>
              </a:rPr>
              <a:t>Stimuleren</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leren</a:t>
            </a:r>
            <a:r>
              <a:rPr lang="en-US" sz="2000" b="0" i="0" kern="1200" dirty="0">
                <a:latin typeface="Arial" panose="020B0604020202020204" pitchFamily="34" charset="0"/>
                <a:ea typeface="+mn-ea"/>
                <a:cs typeface="+mn-cs"/>
              </a:rPr>
              <a:t> </a:t>
            </a:r>
            <a:r>
              <a:rPr lang="en-US" sz="2000" b="0" i="0" kern="1200" dirty="0" err="1">
                <a:latin typeface="Arial" panose="020B0604020202020204" pitchFamily="34" charset="0"/>
                <a:ea typeface="+mn-ea"/>
                <a:cs typeface="+mn-cs"/>
              </a:rPr>
              <a:t>voor</a:t>
            </a:r>
            <a:r>
              <a:rPr lang="en-US" sz="2000" b="0" i="0" kern="1200" dirty="0">
                <a:latin typeface="Arial" panose="020B0604020202020204" pitchFamily="34" charset="0"/>
                <a:ea typeface="+mn-ea"/>
                <a:cs typeface="+mn-cs"/>
              </a:rPr>
              <a:t> de </a:t>
            </a:r>
            <a:r>
              <a:rPr lang="en-US" sz="2000" b="0" i="0" kern="1200" dirty="0" err="1">
                <a:latin typeface="Arial" panose="020B0604020202020204" pitchFamily="34" charset="0"/>
                <a:ea typeface="+mn-ea"/>
                <a:cs typeface="+mn-cs"/>
              </a:rPr>
              <a:t>toets</a:t>
            </a:r>
            <a:endParaRPr lang="en-US" sz="2000" b="0" i="0" kern="1200" dirty="0">
              <a:latin typeface="Arial" panose="020B0604020202020204" pitchFamily="34" charset="0"/>
              <a:ea typeface="+mn-ea"/>
              <a:cs typeface="+mn-cs"/>
            </a:endParaRPr>
          </a:p>
          <a:p>
            <a:pPr marL="285750" indent="-285750" defTabSz="685800">
              <a:lnSpc>
                <a:spcPct val="150000"/>
              </a:lnSpc>
              <a:spcBef>
                <a:spcPts val="450"/>
              </a:spcBef>
              <a:buClr>
                <a:srgbClr val="0099D4"/>
              </a:buClr>
              <a:buFont typeface="Arial" panose="020B0604020202020204" pitchFamily="34" charset="0"/>
              <a:buChar char="•"/>
            </a:pPr>
            <a:r>
              <a:rPr lang="en-US" sz="2000" dirty="0">
                <a:latin typeface="Arial" panose="020B0604020202020204" pitchFamily="34" charset="0"/>
              </a:rPr>
              <a:t>Creeren </a:t>
            </a:r>
            <a:r>
              <a:rPr lang="en-US" sz="2000" dirty="0" err="1">
                <a:latin typeface="Arial" panose="020B0604020202020204" pitchFamily="34" charset="0"/>
              </a:rPr>
              <a:t>een</a:t>
            </a:r>
            <a:r>
              <a:rPr lang="en-US" sz="2000" dirty="0">
                <a:latin typeface="Arial" panose="020B0604020202020204" pitchFamily="34" charset="0"/>
              </a:rPr>
              <a:t> </a:t>
            </a:r>
            <a:r>
              <a:rPr lang="en-US" sz="2000" dirty="0" err="1">
                <a:latin typeface="Arial" panose="020B0604020202020204" pitchFamily="34" charset="0"/>
              </a:rPr>
              <a:t>hoge</a:t>
            </a:r>
            <a:r>
              <a:rPr lang="en-US" sz="2000" dirty="0">
                <a:latin typeface="Arial" panose="020B0604020202020204" pitchFamily="34" charset="0"/>
              </a:rPr>
              <a:t> </a:t>
            </a:r>
            <a:r>
              <a:rPr lang="en-US" sz="2000" dirty="0" err="1">
                <a:latin typeface="Arial" panose="020B0604020202020204" pitchFamily="34" charset="0"/>
              </a:rPr>
              <a:t>toetsdruk</a:t>
            </a:r>
            <a:endParaRPr lang="en-US" sz="2000" dirty="0">
              <a:latin typeface="Arial" panose="020B0604020202020204" pitchFamily="34" charset="0"/>
            </a:endParaRPr>
          </a:p>
          <a:p>
            <a:pPr marL="285750" indent="-285750" defTabSz="685800">
              <a:lnSpc>
                <a:spcPct val="150000"/>
              </a:lnSpc>
              <a:spcBef>
                <a:spcPts val="450"/>
              </a:spcBef>
              <a:buClr>
                <a:srgbClr val="0099D4"/>
              </a:buClr>
              <a:buFont typeface="Arial" panose="020B0604020202020204" pitchFamily="34" charset="0"/>
              <a:buChar char="•"/>
            </a:pPr>
            <a:r>
              <a:rPr lang="en-US" sz="2000" dirty="0" err="1">
                <a:latin typeface="Arial" panose="020B0604020202020204" pitchFamily="34" charset="0"/>
              </a:rPr>
              <a:t>Splitsen</a:t>
            </a:r>
            <a:r>
              <a:rPr lang="en-US" sz="2000" dirty="0">
                <a:latin typeface="Arial" panose="020B0604020202020204" pitchFamily="34" charset="0"/>
              </a:rPr>
              <a:t> </a:t>
            </a:r>
            <a:r>
              <a:rPr lang="en-US" sz="2000" dirty="0" err="1">
                <a:latin typeface="Arial" panose="020B0604020202020204" pitchFamily="34" charset="0"/>
              </a:rPr>
              <a:t>onderwijs</a:t>
            </a:r>
            <a:r>
              <a:rPr lang="en-US" sz="2000" dirty="0">
                <a:latin typeface="Arial" panose="020B0604020202020204" pitchFamily="34" charset="0"/>
              </a:rPr>
              <a:t> en </a:t>
            </a:r>
            <a:r>
              <a:rPr lang="en-US" sz="2000" dirty="0" err="1">
                <a:latin typeface="Arial" panose="020B0604020202020204" pitchFamily="34" charset="0"/>
              </a:rPr>
              <a:t>toetsing</a:t>
            </a:r>
            <a:endParaRPr lang="en-US" sz="1350" b="0" i="0" kern="1200" dirty="0">
              <a:latin typeface="Arial" panose="020B0604020202020204" pitchFamily="34" charset="0"/>
              <a:ea typeface="+mn-ea"/>
              <a:cs typeface="+mn-cs"/>
            </a:endParaRPr>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4"/>
          </p:nvPr>
        </p:nvSpPr>
        <p:spPr>
          <a:xfrm>
            <a:off x="11641138" y="6356352"/>
            <a:ext cx="366415" cy="365125"/>
          </a:xfrm>
        </p:spPr>
        <p:txBody>
          <a:bodyPr vert="horz" lIns="91440" tIns="45720" rIns="91440" bIns="45720" rtlCol="0" anchor="ctr">
            <a:normAutofit/>
          </a:bodyPr>
          <a:lstStyle/>
          <a:p>
            <a:pPr>
              <a:spcAft>
                <a:spcPts val="600"/>
              </a:spcAft>
            </a:pPr>
            <a:fld id="{EC1B0D69-B8A6-8744-9E7E-380CD2AD97F8}" type="slidenum">
              <a:rPr lang="nl-NL" smtClean="0"/>
              <a:pPr>
                <a:spcAft>
                  <a:spcPts val="600"/>
                </a:spcAft>
              </a:pPr>
              <a:t>3</a:t>
            </a:fld>
            <a:endParaRPr lang="nl-NL"/>
          </a:p>
        </p:txBody>
      </p:sp>
      <p:pic>
        <p:nvPicPr>
          <p:cNvPr id="8" name="Picture 7" descr="A picture containing sport, track and field, person, individual sports&#10;&#10;Description automatically generated">
            <a:extLst>
              <a:ext uri="{FF2B5EF4-FFF2-40B4-BE49-F238E27FC236}">
                <a16:creationId xmlns:a16="http://schemas.microsoft.com/office/drawing/2014/main" id="{F107628A-B758-7822-ECA8-C26F6452E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61312"/>
            <a:ext cx="5652822" cy="4522629"/>
          </a:xfrm>
          <a:prstGeom prst="rect">
            <a:avLst/>
          </a:prstGeom>
        </p:spPr>
      </p:pic>
      <p:sp>
        <p:nvSpPr>
          <p:cNvPr id="3" name="TextBox 2">
            <a:extLst>
              <a:ext uri="{FF2B5EF4-FFF2-40B4-BE49-F238E27FC236}">
                <a16:creationId xmlns:a16="http://schemas.microsoft.com/office/drawing/2014/main" id="{91B388B7-DBA5-0ACE-CBD5-95A1EE30E746}"/>
              </a:ext>
            </a:extLst>
          </p:cNvPr>
          <p:cNvSpPr txBox="1"/>
          <p:nvPr/>
        </p:nvSpPr>
        <p:spPr>
          <a:xfrm>
            <a:off x="6098276" y="5442799"/>
            <a:ext cx="6093724" cy="307777"/>
          </a:xfrm>
          <a:prstGeom prst="rect">
            <a:avLst/>
          </a:prstGeom>
          <a:noFill/>
        </p:spPr>
        <p:txBody>
          <a:bodyPr wrap="square">
            <a:spAutoFit/>
          </a:bodyPr>
          <a:lstStyle/>
          <a:p>
            <a:r>
              <a:rPr lang="en-GB" sz="1400" dirty="0">
                <a:solidFill>
                  <a:schemeClr val="bg1"/>
                </a:solidFill>
              </a:rPr>
              <a:t>Photo by </a:t>
            </a:r>
            <a:r>
              <a:rPr lang="en-GB" sz="1400" dirty="0">
                <a:solidFill>
                  <a:schemeClr val="bg1"/>
                </a:solidFill>
                <a:hlinkClick r:id="rId4">
                  <a:extLst>
                    <a:ext uri="{A12FA001-AC4F-418D-AE19-62706E023703}">
                      <ahyp:hlinkClr xmlns:ahyp="http://schemas.microsoft.com/office/drawing/2018/hyperlinkcolor" val="tx"/>
                    </a:ext>
                  </a:extLst>
                </a:hlinkClick>
              </a:rPr>
              <a:t>Eduard </a:t>
            </a:r>
            <a:r>
              <a:rPr lang="en-GB" sz="1400" dirty="0" err="1">
                <a:solidFill>
                  <a:schemeClr val="bg1"/>
                </a:solidFill>
                <a:hlinkClick r:id="rId4">
                  <a:extLst>
                    <a:ext uri="{A12FA001-AC4F-418D-AE19-62706E023703}">
                      <ahyp:hlinkClr xmlns:ahyp="http://schemas.microsoft.com/office/drawing/2018/hyperlinkcolor" val="tx"/>
                    </a:ext>
                  </a:extLst>
                </a:hlinkClick>
              </a:rPr>
              <a:t>Labár</a:t>
            </a:r>
            <a:r>
              <a:rPr lang="en-GB" sz="1400" dirty="0">
                <a:solidFill>
                  <a:schemeClr val="bg1"/>
                </a:solidFill>
              </a:rPr>
              <a:t> on </a:t>
            </a:r>
            <a:r>
              <a:rPr lang="en-GB" sz="1400" dirty="0" err="1">
                <a:solidFill>
                  <a:schemeClr val="bg1"/>
                </a:solidFill>
                <a:hlinkClick r:id="rId5">
                  <a:extLst>
                    <a:ext uri="{A12FA001-AC4F-418D-AE19-62706E023703}">
                      <ahyp:hlinkClr xmlns:ahyp="http://schemas.microsoft.com/office/drawing/2018/hyperlinkcolor" val="tx"/>
                    </a:ext>
                  </a:extLst>
                </a:hlinkClick>
              </a:rPr>
              <a:t>Unsplash</a:t>
            </a:r>
            <a:r>
              <a:rPr lang="en-GB" sz="1400" dirty="0">
                <a:solidFill>
                  <a:schemeClr val="bg1"/>
                </a:solidFill>
              </a:rPr>
              <a:t> </a:t>
            </a:r>
          </a:p>
        </p:txBody>
      </p:sp>
    </p:spTree>
    <p:extLst>
      <p:ext uri="{BB962C8B-B14F-4D97-AF65-F5344CB8AC3E}">
        <p14:creationId xmlns:p14="http://schemas.microsoft.com/office/powerpoint/2010/main" val="316156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itel 1"/>
          <p:cNvSpPr txBox="1">
            <a:spLocks noGrp="1"/>
          </p:cNvSpPr>
          <p:nvPr>
            <p:ph type="title"/>
          </p:nvPr>
        </p:nvSpPr>
        <p:spPr>
          <a:xfrm>
            <a:off x="1549016" y="499447"/>
            <a:ext cx="8773524" cy="1033906"/>
          </a:xfrm>
          <a:prstGeom prst="rect">
            <a:avLst/>
          </a:prstGeom>
        </p:spPr>
        <p:txBody>
          <a:bodyPr>
            <a:normAutofit fontScale="90000"/>
          </a:bodyPr>
          <a:lstStyle/>
          <a:p>
            <a:pPr algn="ctr" defTabSz="685800">
              <a:spcBef>
                <a:spcPct val="0"/>
              </a:spcBef>
            </a:pPr>
            <a:r>
              <a:rPr lang="en-US" sz="3300" kern="1200" dirty="0" err="1">
                <a:solidFill>
                  <a:srgbClr val="0099D4"/>
                </a:solidFill>
                <a:latin typeface="Arial" panose="020B0604020202020204" pitchFamily="34" charset="0"/>
                <a:ea typeface="+mj-ea"/>
                <a:cs typeface="+mj-cs"/>
              </a:rPr>
              <a:t>Programmatisch</a:t>
            </a:r>
            <a:r>
              <a:rPr lang="en-US" sz="3300" kern="1200" dirty="0">
                <a:solidFill>
                  <a:srgbClr val="0099D4"/>
                </a:solidFill>
                <a:latin typeface="Arial" panose="020B0604020202020204" pitchFamily="34" charset="0"/>
                <a:ea typeface="+mj-ea"/>
                <a:cs typeface="+mj-cs"/>
              </a:rPr>
              <a:t> </a:t>
            </a:r>
            <a:r>
              <a:rPr lang="en-US" sz="3300" kern="1200" dirty="0" err="1">
                <a:solidFill>
                  <a:srgbClr val="0099D4"/>
                </a:solidFill>
                <a:latin typeface="Arial" panose="020B0604020202020204" pitchFamily="34" charset="0"/>
                <a:ea typeface="+mj-ea"/>
                <a:cs typeface="+mj-cs"/>
              </a:rPr>
              <a:t>toetsen</a:t>
            </a:r>
            <a:r>
              <a:rPr lang="en-US" sz="3300" dirty="0"/>
              <a:t> is</a:t>
            </a:r>
            <a:r>
              <a:rPr lang="en-US" sz="3300" kern="1200" dirty="0">
                <a:solidFill>
                  <a:srgbClr val="0099D4"/>
                </a:solidFill>
                <a:latin typeface="Arial" panose="020B0604020202020204" pitchFamily="34" charset="0"/>
                <a:ea typeface="+mj-ea"/>
                <a:cs typeface="+mj-cs"/>
              </a:rPr>
              <a:t> </a:t>
            </a:r>
            <a:r>
              <a:rPr lang="en-US" sz="3300" kern="1200" dirty="0" err="1">
                <a:solidFill>
                  <a:srgbClr val="0099D4"/>
                </a:solidFill>
                <a:latin typeface="Arial" panose="020B0604020202020204" pitchFamily="34" charset="0"/>
                <a:ea typeface="+mj-ea"/>
                <a:cs typeface="+mj-cs"/>
              </a:rPr>
              <a:t>gebaseerd</a:t>
            </a:r>
            <a:r>
              <a:rPr lang="en-US" sz="3300" kern="1200" dirty="0">
                <a:solidFill>
                  <a:srgbClr val="0099D4"/>
                </a:solidFill>
                <a:latin typeface="Arial" panose="020B0604020202020204" pitchFamily="34" charset="0"/>
                <a:ea typeface="+mj-ea"/>
                <a:cs typeface="+mj-cs"/>
              </a:rPr>
              <a:t> op </a:t>
            </a:r>
            <a:r>
              <a:rPr lang="en-US" sz="3300" kern="1200" dirty="0" err="1">
                <a:solidFill>
                  <a:srgbClr val="0099D4"/>
                </a:solidFill>
                <a:latin typeface="Arial" panose="020B0604020202020204" pitchFamily="34" charset="0"/>
                <a:ea typeface="+mj-ea"/>
                <a:cs typeface="+mj-cs"/>
              </a:rPr>
              <a:t>informatie</a:t>
            </a:r>
            <a:r>
              <a:rPr lang="en-US" sz="3300" kern="1200" dirty="0">
                <a:solidFill>
                  <a:srgbClr val="0099D4"/>
                </a:solidFill>
                <a:latin typeface="Arial" panose="020B0604020202020204" pitchFamily="34" charset="0"/>
                <a:ea typeface="+mj-ea"/>
                <a:cs typeface="+mj-cs"/>
              </a:rPr>
              <a:t> over </a:t>
            </a:r>
            <a:r>
              <a:rPr lang="en-US" sz="3300" kern="1200" dirty="0" err="1">
                <a:solidFill>
                  <a:srgbClr val="0099D4"/>
                </a:solidFill>
                <a:latin typeface="Arial" panose="020B0604020202020204" pitchFamily="34" charset="0"/>
                <a:ea typeface="+mj-ea"/>
                <a:cs typeface="+mj-cs"/>
              </a:rPr>
              <a:t>studentprestaties</a:t>
            </a:r>
            <a:r>
              <a:rPr lang="en-US" sz="3300" kern="1200" dirty="0">
                <a:solidFill>
                  <a:srgbClr val="0099D4"/>
                </a:solidFill>
                <a:latin typeface="Arial" panose="020B0604020202020204" pitchFamily="34" charset="0"/>
                <a:ea typeface="+mj-ea"/>
                <a:cs typeface="+mj-cs"/>
              </a:rPr>
              <a:t> met focus op </a:t>
            </a:r>
            <a:r>
              <a:rPr lang="en-US" sz="3300" kern="1200" dirty="0" err="1">
                <a:solidFill>
                  <a:srgbClr val="0099D4"/>
                </a:solidFill>
                <a:latin typeface="Arial" panose="020B0604020202020204" pitchFamily="34" charset="0"/>
                <a:ea typeface="+mj-ea"/>
                <a:cs typeface="+mj-cs"/>
              </a:rPr>
              <a:t>leeruitkomsten</a:t>
            </a:r>
            <a:r>
              <a:rPr lang="en-US" sz="3300" kern="1200" dirty="0">
                <a:solidFill>
                  <a:srgbClr val="0099D4"/>
                </a:solidFill>
                <a:latin typeface="Arial" panose="020B0604020202020204" pitchFamily="34" charset="0"/>
                <a:ea typeface="+mj-ea"/>
                <a:cs typeface="+mj-cs"/>
              </a:rPr>
              <a:t> </a:t>
            </a:r>
            <a:endParaRPr sz="3300" kern="1200" dirty="0">
              <a:solidFill>
                <a:srgbClr val="0099D4"/>
              </a:solidFill>
              <a:latin typeface="Arial" panose="020B0604020202020204" pitchFamily="34" charset="0"/>
              <a:ea typeface="+mj-ea"/>
              <a:cs typeface="+mj-cs"/>
            </a:endParaRPr>
          </a:p>
        </p:txBody>
      </p:sp>
      <p:sp>
        <p:nvSpPr>
          <p:cNvPr id="218" name="Rechthoek 4"/>
          <p:cNvSpPr/>
          <p:nvPr/>
        </p:nvSpPr>
        <p:spPr>
          <a:xfrm>
            <a:off x="3510771" y="2992418"/>
            <a:ext cx="928626" cy="218099"/>
          </a:xfrm>
          <a:prstGeom prst="rect">
            <a:avLst/>
          </a:prstGeom>
          <a:gradFill>
            <a:gsLst>
              <a:gs pos="0">
                <a:srgbClr val="A6B6DF"/>
              </a:gs>
              <a:gs pos="50000">
                <a:srgbClr val="98AAD9"/>
              </a:gs>
              <a:gs pos="100000">
                <a:srgbClr val="869DD7"/>
              </a:gs>
            </a:gsLst>
            <a:lin ang="5400000"/>
          </a:gradFill>
          <a:ln w="12700">
            <a:solidFill>
              <a:schemeClr val="accent1"/>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20" name="Tekstvak 6"/>
          <p:cNvSpPr txBox="1"/>
          <p:nvPr/>
        </p:nvSpPr>
        <p:spPr>
          <a:xfrm>
            <a:off x="1558291" y="2994664"/>
            <a:ext cx="1788621"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r" defTabSz="1828800">
              <a:defRPr sz="2000"/>
            </a:lvl1pPr>
          </a:lstStyle>
          <a:p>
            <a:pPr defTabSz="685800" hangingPunct="0"/>
            <a:r>
              <a:rPr lang="nl-NL" sz="750" kern="0" dirty="0">
                <a:solidFill>
                  <a:srgbClr val="000000"/>
                </a:solidFill>
                <a:latin typeface="Calibri"/>
                <a:cs typeface="Calibri"/>
                <a:sym typeface="Calibri"/>
              </a:rPr>
              <a:t>Datapunt</a:t>
            </a:r>
            <a:r>
              <a:rPr sz="750" kern="0" dirty="0">
                <a:solidFill>
                  <a:srgbClr val="000000"/>
                </a:solidFill>
                <a:latin typeface="Calibri"/>
                <a:cs typeface="Calibri"/>
                <a:sym typeface="Calibri"/>
              </a:rPr>
              <a:t> 1</a:t>
            </a:r>
          </a:p>
        </p:txBody>
      </p:sp>
      <p:sp>
        <p:nvSpPr>
          <p:cNvPr id="221" name="Tekstvak 7"/>
          <p:cNvSpPr txBox="1"/>
          <p:nvPr/>
        </p:nvSpPr>
        <p:spPr>
          <a:xfrm>
            <a:off x="1571893" y="3564615"/>
            <a:ext cx="1782912"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r" defTabSz="1828800">
              <a:defRPr sz="2000"/>
            </a:lvl1pPr>
          </a:lstStyle>
          <a:p>
            <a:pPr defTabSz="685800" hangingPunct="0"/>
            <a:r>
              <a:rPr lang="nl-NL" sz="750" kern="0" dirty="0">
                <a:solidFill>
                  <a:srgbClr val="000000"/>
                </a:solidFill>
                <a:latin typeface="Calibri"/>
                <a:cs typeface="Calibri"/>
                <a:sym typeface="Calibri"/>
              </a:rPr>
              <a:t>Datapunt</a:t>
            </a:r>
            <a:r>
              <a:rPr sz="750" kern="0" dirty="0">
                <a:solidFill>
                  <a:srgbClr val="000000"/>
                </a:solidFill>
                <a:latin typeface="Calibri"/>
                <a:cs typeface="Calibri"/>
                <a:sym typeface="Calibri"/>
              </a:rPr>
              <a:t> 2</a:t>
            </a:r>
          </a:p>
        </p:txBody>
      </p:sp>
      <p:sp>
        <p:nvSpPr>
          <p:cNvPr id="222" name="Tekstvak 8"/>
          <p:cNvSpPr txBox="1"/>
          <p:nvPr/>
        </p:nvSpPr>
        <p:spPr>
          <a:xfrm>
            <a:off x="1571892" y="4117114"/>
            <a:ext cx="1775018"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r" defTabSz="1828800">
              <a:defRPr sz="2000"/>
            </a:lvl1pPr>
          </a:lstStyle>
          <a:p>
            <a:pPr defTabSz="685800" hangingPunct="0"/>
            <a:r>
              <a:rPr lang="nl-NL" sz="750" kern="0" dirty="0">
                <a:solidFill>
                  <a:srgbClr val="000000"/>
                </a:solidFill>
                <a:latin typeface="Calibri"/>
                <a:cs typeface="Calibri"/>
                <a:sym typeface="Calibri"/>
              </a:rPr>
              <a:t>Datapunt</a:t>
            </a:r>
            <a:r>
              <a:rPr sz="750" kern="0" dirty="0">
                <a:solidFill>
                  <a:srgbClr val="000000"/>
                </a:solidFill>
                <a:latin typeface="Calibri"/>
                <a:cs typeface="Calibri"/>
                <a:sym typeface="Calibri"/>
              </a:rPr>
              <a:t> 3</a:t>
            </a:r>
          </a:p>
        </p:txBody>
      </p:sp>
      <p:sp>
        <p:nvSpPr>
          <p:cNvPr id="223" name="Tekstvak 9"/>
          <p:cNvSpPr txBox="1"/>
          <p:nvPr/>
        </p:nvSpPr>
        <p:spPr>
          <a:xfrm>
            <a:off x="1581607" y="4684152"/>
            <a:ext cx="1765303"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r" defTabSz="1828800">
              <a:defRPr sz="2000"/>
            </a:lvl1pPr>
          </a:lstStyle>
          <a:p>
            <a:pPr defTabSz="685800" hangingPunct="0"/>
            <a:r>
              <a:rPr lang="nl-NL" sz="750" kern="0" dirty="0">
                <a:solidFill>
                  <a:srgbClr val="000000"/>
                </a:solidFill>
                <a:latin typeface="Calibri"/>
                <a:cs typeface="Calibri"/>
                <a:sym typeface="Calibri"/>
              </a:rPr>
              <a:t>Datapunt</a:t>
            </a:r>
            <a:r>
              <a:rPr sz="750" kern="0" dirty="0">
                <a:solidFill>
                  <a:srgbClr val="000000"/>
                </a:solidFill>
                <a:latin typeface="Calibri"/>
                <a:cs typeface="Calibri"/>
                <a:sym typeface="Calibri"/>
              </a:rPr>
              <a:t> 4</a:t>
            </a:r>
          </a:p>
        </p:txBody>
      </p:sp>
      <p:sp>
        <p:nvSpPr>
          <p:cNvPr id="224" name="Tekstvak 10"/>
          <p:cNvSpPr txBox="1"/>
          <p:nvPr/>
        </p:nvSpPr>
        <p:spPr>
          <a:xfrm>
            <a:off x="3033583" y="2603636"/>
            <a:ext cx="1960578"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p>
            <a:pPr algn="ctr" defTabSz="685800" hangingPunct="0">
              <a:defRPr sz="2000"/>
            </a:pPr>
            <a:r>
              <a:rPr sz="750" kern="0">
                <a:solidFill>
                  <a:srgbClr val="000000"/>
                </a:solidFill>
                <a:latin typeface="Calibri"/>
                <a:cs typeface="Calibri"/>
                <a:sym typeface="Calibri"/>
              </a:rPr>
              <a:t>Leeruitkomst</a:t>
            </a:r>
          </a:p>
          <a:p>
            <a:pPr algn="ctr" defTabSz="685800" hangingPunct="0">
              <a:defRPr sz="2000"/>
            </a:pPr>
            <a:r>
              <a:rPr sz="750" kern="0">
                <a:solidFill>
                  <a:srgbClr val="000000"/>
                </a:solidFill>
                <a:latin typeface="Calibri"/>
                <a:cs typeface="Calibri"/>
                <a:sym typeface="Calibri"/>
              </a:rPr>
              <a:t>A</a:t>
            </a:r>
          </a:p>
        </p:txBody>
      </p:sp>
      <p:sp>
        <p:nvSpPr>
          <p:cNvPr id="225" name="Rechthoek 11"/>
          <p:cNvSpPr/>
          <p:nvPr/>
        </p:nvSpPr>
        <p:spPr>
          <a:xfrm>
            <a:off x="4617205" y="2995934"/>
            <a:ext cx="928626" cy="218099"/>
          </a:xfrm>
          <a:prstGeom prst="rect">
            <a:avLst/>
          </a:prstGeom>
          <a:solidFill>
            <a:srgbClr val="F4B183"/>
          </a:solidFill>
          <a:ln w="12700">
            <a:solidFill>
              <a:schemeClr val="accent1"/>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26" name="Rechthoek 12"/>
          <p:cNvSpPr/>
          <p:nvPr/>
        </p:nvSpPr>
        <p:spPr>
          <a:xfrm>
            <a:off x="6830919" y="2997208"/>
            <a:ext cx="928626" cy="218099"/>
          </a:xfrm>
          <a:prstGeom prst="rect">
            <a:avLst/>
          </a:prstGeom>
          <a:solidFill>
            <a:srgbClr val="C5E0B4"/>
          </a:solidFill>
          <a:ln w="12700">
            <a:solidFill>
              <a:schemeClr val="accent1"/>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27" name="Rechthoek 13"/>
          <p:cNvSpPr/>
          <p:nvPr/>
        </p:nvSpPr>
        <p:spPr>
          <a:xfrm>
            <a:off x="4617205" y="3558612"/>
            <a:ext cx="928626" cy="218099"/>
          </a:xfrm>
          <a:prstGeom prst="rect">
            <a:avLst/>
          </a:prstGeom>
          <a:solidFill>
            <a:srgbClr val="F4B183"/>
          </a:solidFill>
          <a:ln w="12700">
            <a:solidFill>
              <a:schemeClr val="accent3"/>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28" name="Rechthoek 14"/>
          <p:cNvSpPr/>
          <p:nvPr/>
        </p:nvSpPr>
        <p:spPr>
          <a:xfrm>
            <a:off x="5721980" y="3554766"/>
            <a:ext cx="928626" cy="218099"/>
          </a:xfrm>
          <a:prstGeom prst="rect">
            <a:avLst/>
          </a:prstGeom>
          <a:solidFill>
            <a:srgbClr val="FFE699"/>
          </a:solidFill>
          <a:ln w="12700">
            <a:solidFill>
              <a:schemeClr val="accent3"/>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29" name="Rechthoek 15"/>
          <p:cNvSpPr/>
          <p:nvPr/>
        </p:nvSpPr>
        <p:spPr>
          <a:xfrm>
            <a:off x="6830919" y="3554766"/>
            <a:ext cx="928626" cy="218099"/>
          </a:xfrm>
          <a:prstGeom prst="rect">
            <a:avLst/>
          </a:prstGeom>
          <a:solidFill>
            <a:srgbClr val="C5E0B4"/>
          </a:solidFill>
          <a:ln w="12700">
            <a:solidFill>
              <a:schemeClr val="accent3"/>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30" name="Rechthoek 16"/>
          <p:cNvSpPr/>
          <p:nvPr/>
        </p:nvSpPr>
        <p:spPr>
          <a:xfrm>
            <a:off x="3512291" y="4117115"/>
            <a:ext cx="928626" cy="218099"/>
          </a:xfrm>
          <a:prstGeom prst="rect">
            <a:avLst/>
          </a:prstGeom>
          <a:solidFill>
            <a:srgbClr val="8FAADC"/>
          </a:solidFill>
          <a:ln w="12700">
            <a:solidFill>
              <a:schemeClr val="accent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31" name="Rechthoek 17"/>
          <p:cNvSpPr/>
          <p:nvPr/>
        </p:nvSpPr>
        <p:spPr>
          <a:xfrm>
            <a:off x="6830919" y="4128207"/>
            <a:ext cx="928626" cy="218099"/>
          </a:xfrm>
          <a:prstGeom prst="rect">
            <a:avLst/>
          </a:prstGeom>
          <a:gradFill>
            <a:gsLst>
              <a:gs pos="0">
                <a:srgbClr val="B4D4A5"/>
              </a:gs>
              <a:gs pos="50000">
                <a:srgbClr val="A9CD97"/>
              </a:gs>
              <a:gs pos="100000">
                <a:srgbClr val="9BC985"/>
              </a:gs>
            </a:gsLst>
            <a:lin ang="5400000"/>
          </a:gradFill>
          <a:ln w="12700">
            <a:solidFill>
              <a:schemeClr val="accent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32" name="Rechthoek 18"/>
          <p:cNvSpPr/>
          <p:nvPr/>
        </p:nvSpPr>
        <p:spPr>
          <a:xfrm>
            <a:off x="4617205" y="4695602"/>
            <a:ext cx="928626" cy="218099"/>
          </a:xfrm>
          <a:prstGeom prst="rect">
            <a:avLst/>
          </a:prstGeom>
          <a:gradFill>
            <a:gsLst>
              <a:gs pos="0">
                <a:srgbClr val="F7BCA2"/>
              </a:gs>
              <a:gs pos="50000">
                <a:srgbClr val="F5B093"/>
              </a:gs>
              <a:gs pos="100000">
                <a:srgbClr val="F8A47F"/>
              </a:gs>
            </a:gsLst>
            <a:lin ang="5400000"/>
          </a:gradFill>
          <a:ln w="12700">
            <a:solidFill>
              <a:schemeClr val="accent2"/>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33" name="Rechthoek 19"/>
          <p:cNvSpPr/>
          <p:nvPr/>
        </p:nvSpPr>
        <p:spPr>
          <a:xfrm>
            <a:off x="5721980" y="4695602"/>
            <a:ext cx="928626" cy="218099"/>
          </a:xfrm>
          <a:prstGeom prst="rect">
            <a:avLst/>
          </a:prstGeom>
          <a:solidFill>
            <a:srgbClr val="FFE699"/>
          </a:solidFill>
          <a:ln w="12700">
            <a:solidFill>
              <a:schemeClr val="accent2"/>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cxnSp>
        <p:nvCxnSpPr>
          <p:cNvPr id="234" name="Straight Arrow Connector 2"/>
          <p:cNvCxnSpPr>
            <a:stCxn id="225" idx="0"/>
            <a:endCxn id="227" idx="0"/>
          </p:cNvCxnSpPr>
          <p:nvPr/>
        </p:nvCxnSpPr>
        <p:spPr>
          <a:xfrm>
            <a:off x="5081518" y="3104983"/>
            <a:ext cx="0" cy="562679"/>
          </a:xfrm>
          <a:prstGeom prst="straightConnector1">
            <a:avLst/>
          </a:prstGeom>
          <a:ln w="76200">
            <a:solidFill>
              <a:schemeClr val="accent2"/>
            </a:solidFill>
            <a:tailEnd type="triangle"/>
          </a:ln>
        </p:spPr>
      </p:cxnSp>
      <p:sp>
        <p:nvSpPr>
          <p:cNvPr id="235" name="Straight Arrow Connector 38"/>
          <p:cNvSpPr/>
          <p:nvPr/>
        </p:nvSpPr>
        <p:spPr>
          <a:xfrm>
            <a:off x="7295232" y="3220035"/>
            <a:ext cx="0" cy="344581"/>
          </a:xfrm>
          <a:prstGeom prst="line">
            <a:avLst/>
          </a:prstGeom>
          <a:ln w="76200">
            <a:solidFill>
              <a:schemeClr val="accent2"/>
            </a:solidFill>
            <a:tailEnd type="triangle"/>
          </a:ln>
        </p:spPr>
        <p:txBody>
          <a:bodyPr tIns="34290" bIns="34290"/>
          <a:lstStyle/>
          <a:p>
            <a:pPr defTabSz="685800" hangingPunct="0">
              <a:defRPr sz="3600"/>
            </a:pPr>
            <a:endParaRPr sz="1350" kern="0">
              <a:solidFill>
                <a:srgbClr val="000000"/>
              </a:solidFill>
              <a:latin typeface="Calibri"/>
              <a:cs typeface="Calibri"/>
              <a:sym typeface="Calibri"/>
            </a:endParaRPr>
          </a:p>
        </p:txBody>
      </p:sp>
      <p:sp>
        <p:nvSpPr>
          <p:cNvPr id="236" name="Straight Arrow Connector 39"/>
          <p:cNvSpPr/>
          <p:nvPr/>
        </p:nvSpPr>
        <p:spPr>
          <a:xfrm>
            <a:off x="7295232" y="3772533"/>
            <a:ext cx="0" cy="344581"/>
          </a:xfrm>
          <a:prstGeom prst="line">
            <a:avLst/>
          </a:prstGeom>
          <a:ln w="76200">
            <a:solidFill>
              <a:schemeClr val="accent2"/>
            </a:solidFill>
            <a:tailEnd type="triangle"/>
          </a:ln>
        </p:spPr>
        <p:txBody>
          <a:bodyPr tIns="34290" bIns="34290"/>
          <a:lstStyle/>
          <a:p>
            <a:pPr defTabSz="685800" hangingPunct="0">
              <a:defRPr sz="3600"/>
            </a:pPr>
            <a:endParaRPr sz="1350" kern="0">
              <a:solidFill>
                <a:srgbClr val="000000"/>
              </a:solidFill>
              <a:latin typeface="Calibri"/>
              <a:cs typeface="Calibri"/>
              <a:sym typeface="Calibri"/>
            </a:endParaRPr>
          </a:p>
        </p:txBody>
      </p:sp>
      <p:cxnSp>
        <p:nvCxnSpPr>
          <p:cNvPr id="237" name="Straight Arrow Connector 40"/>
          <p:cNvCxnSpPr>
            <a:stCxn id="218" idx="0"/>
            <a:endCxn id="230" idx="0"/>
          </p:cNvCxnSpPr>
          <p:nvPr/>
        </p:nvCxnSpPr>
        <p:spPr>
          <a:xfrm>
            <a:off x="3975085" y="3101468"/>
            <a:ext cx="1521" cy="1124697"/>
          </a:xfrm>
          <a:prstGeom prst="straightConnector1">
            <a:avLst/>
          </a:prstGeom>
          <a:ln w="76200">
            <a:solidFill>
              <a:schemeClr val="accent2"/>
            </a:solidFill>
            <a:tailEnd type="triangle"/>
          </a:ln>
        </p:spPr>
      </p:cxnSp>
      <p:sp>
        <p:nvSpPr>
          <p:cNvPr id="238" name="Straight Arrow Connector 43"/>
          <p:cNvSpPr/>
          <p:nvPr/>
        </p:nvSpPr>
        <p:spPr>
          <a:xfrm>
            <a:off x="5081517" y="3776711"/>
            <a:ext cx="2" cy="918890"/>
          </a:xfrm>
          <a:prstGeom prst="line">
            <a:avLst/>
          </a:prstGeom>
          <a:ln w="76200">
            <a:solidFill>
              <a:schemeClr val="accent2"/>
            </a:solidFill>
            <a:tailEnd type="triangle"/>
          </a:ln>
        </p:spPr>
        <p:txBody>
          <a:bodyPr tIns="34290" bIns="34290"/>
          <a:lstStyle/>
          <a:p>
            <a:pPr defTabSz="685800" hangingPunct="0">
              <a:defRPr sz="3600"/>
            </a:pPr>
            <a:endParaRPr sz="1350" kern="0">
              <a:solidFill>
                <a:srgbClr val="000000"/>
              </a:solidFill>
              <a:latin typeface="Calibri"/>
              <a:cs typeface="Calibri"/>
              <a:sym typeface="Calibri"/>
            </a:endParaRPr>
          </a:p>
        </p:txBody>
      </p:sp>
      <p:cxnSp>
        <p:nvCxnSpPr>
          <p:cNvPr id="239" name="Straight Arrow Connector 43"/>
          <p:cNvCxnSpPr>
            <a:stCxn id="228" idx="0"/>
            <a:endCxn id="233" idx="0"/>
          </p:cNvCxnSpPr>
          <p:nvPr/>
        </p:nvCxnSpPr>
        <p:spPr>
          <a:xfrm>
            <a:off x="6186293" y="3663815"/>
            <a:ext cx="0" cy="1140836"/>
          </a:xfrm>
          <a:prstGeom prst="straightConnector1">
            <a:avLst/>
          </a:prstGeom>
          <a:ln w="76200">
            <a:solidFill>
              <a:schemeClr val="accent2"/>
            </a:solidFill>
            <a:tailEnd type="triangle"/>
          </a:ln>
        </p:spPr>
      </p:cxnSp>
      <p:sp>
        <p:nvSpPr>
          <p:cNvPr id="240" name="Tekstvak 26"/>
          <p:cNvSpPr txBox="1"/>
          <p:nvPr/>
        </p:nvSpPr>
        <p:spPr>
          <a:xfrm>
            <a:off x="1945158" y="5130032"/>
            <a:ext cx="1396517"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r" defTabSz="1828800">
              <a:defRPr sz="2000"/>
            </a:lvl1pPr>
          </a:lstStyle>
          <a:p>
            <a:pPr defTabSz="685800" hangingPunct="0"/>
            <a:r>
              <a:rPr sz="750" kern="0">
                <a:solidFill>
                  <a:srgbClr val="000000"/>
                </a:solidFill>
                <a:latin typeface="Calibri"/>
                <a:cs typeface="Calibri"/>
                <a:sym typeface="Calibri"/>
              </a:rPr>
              <a:t>Beslissing over beheersing leeruitkomsten</a:t>
            </a:r>
          </a:p>
        </p:txBody>
      </p:sp>
      <p:sp>
        <p:nvSpPr>
          <p:cNvPr id="241" name="Rechthoek 27"/>
          <p:cNvSpPr/>
          <p:nvPr/>
        </p:nvSpPr>
        <p:spPr>
          <a:xfrm>
            <a:off x="3510771" y="5132762"/>
            <a:ext cx="928626" cy="218099"/>
          </a:xfrm>
          <a:prstGeom prst="rect">
            <a:avLst/>
          </a:prstGeom>
          <a:solidFill>
            <a:srgbClr val="8FAADC"/>
          </a:solidFill>
          <a:ln w="12700">
            <a:solidFill>
              <a:srgbClr val="FFD96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42" name="Rechthoek 28"/>
          <p:cNvSpPr/>
          <p:nvPr/>
        </p:nvSpPr>
        <p:spPr>
          <a:xfrm>
            <a:off x="4617487" y="5132762"/>
            <a:ext cx="928626" cy="218099"/>
          </a:xfrm>
          <a:prstGeom prst="rect">
            <a:avLst/>
          </a:prstGeom>
          <a:solidFill>
            <a:srgbClr val="F4B183"/>
          </a:solidFill>
          <a:ln w="12700">
            <a:solidFill>
              <a:srgbClr val="FFD96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43" name="Rechthoek 29"/>
          <p:cNvSpPr/>
          <p:nvPr/>
        </p:nvSpPr>
        <p:spPr>
          <a:xfrm>
            <a:off x="5721980" y="5130036"/>
            <a:ext cx="928626" cy="218099"/>
          </a:xfrm>
          <a:prstGeom prst="rect">
            <a:avLst/>
          </a:prstGeom>
          <a:solidFill>
            <a:srgbClr val="FFE699"/>
          </a:solidFill>
          <a:ln w="12700">
            <a:solidFill>
              <a:srgbClr val="FFD96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sp>
        <p:nvSpPr>
          <p:cNvPr id="244" name="Rechthoek 30"/>
          <p:cNvSpPr/>
          <p:nvPr/>
        </p:nvSpPr>
        <p:spPr>
          <a:xfrm>
            <a:off x="6830919" y="5131085"/>
            <a:ext cx="928626" cy="218099"/>
          </a:xfrm>
          <a:prstGeom prst="rect">
            <a:avLst/>
          </a:prstGeom>
          <a:solidFill>
            <a:srgbClr val="C5E0B4"/>
          </a:solidFill>
          <a:ln w="12700">
            <a:solidFill>
              <a:srgbClr val="FFD966"/>
            </a:solidFill>
            <a:miter/>
          </a:ln>
        </p:spPr>
        <p:txBody>
          <a:bodyPr tIns="34290" bIns="34290" anchor="ctr"/>
          <a:lstStyle/>
          <a:p>
            <a:pPr algn="ctr" defTabSz="685800" hangingPunct="0">
              <a:defRPr sz="2000"/>
            </a:pPr>
            <a:endParaRPr sz="750" kern="0">
              <a:solidFill>
                <a:srgbClr val="000000"/>
              </a:solidFill>
              <a:latin typeface="Calibri"/>
              <a:cs typeface="Calibri"/>
              <a:sym typeface="Calibri"/>
            </a:endParaRPr>
          </a:p>
        </p:txBody>
      </p:sp>
      <p:cxnSp>
        <p:nvCxnSpPr>
          <p:cNvPr id="245" name="Straight Arrow Connector 40"/>
          <p:cNvCxnSpPr>
            <a:stCxn id="230" idx="0"/>
            <a:endCxn id="241" idx="0"/>
          </p:cNvCxnSpPr>
          <p:nvPr/>
        </p:nvCxnSpPr>
        <p:spPr>
          <a:xfrm flipH="1">
            <a:off x="3975085" y="4226164"/>
            <a:ext cx="1521" cy="1015647"/>
          </a:xfrm>
          <a:prstGeom prst="straightConnector1">
            <a:avLst/>
          </a:prstGeom>
          <a:ln w="76200">
            <a:solidFill>
              <a:schemeClr val="accent2"/>
            </a:solidFill>
            <a:tailEnd type="triangle"/>
          </a:ln>
        </p:spPr>
      </p:cxnSp>
      <p:cxnSp>
        <p:nvCxnSpPr>
          <p:cNvPr id="246" name="Straight Arrow Connector 40"/>
          <p:cNvCxnSpPr>
            <a:stCxn id="232" idx="0"/>
            <a:endCxn id="242" idx="0"/>
          </p:cNvCxnSpPr>
          <p:nvPr/>
        </p:nvCxnSpPr>
        <p:spPr>
          <a:xfrm>
            <a:off x="5081518" y="4804650"/>
            <a:ext cx="282" cy="437160"/>
          </a:xfrm>
          <a:prstGeom prst="straightConnector1">
            <a:avLst/>
          </a:prstGeom>
          <a:ln w="76200">
            <a:solidFill>
              <a:schemeClr val="accent2"/>
            </a:solidFill>
            <a:tailEnd type="triangle"/>
          </a:ln>
        </p:spPr>
      </p:cxnSp>
      <p:cxnSp>
        <p:nvCxnSpPr>
          <p:cNvPr id="247" name="Straight Arrow Connector 40"/>
          <p:cNvCxnSpPr>
            <a:stCxn id="233" idx="0"/>
            <a:endCxn id="243" idx="0"/>
          </p:cNvCxnSpPr>
          <p:nvPr/>
        </p:nvCxnSpPr>
        <p:spPr>
          <a:xfrm>
            <a:off x="6186293" y="4804651"/>
            <a:ext cx="0" cy="434435"/>
          </a:xfrm>
          <a:prstGeom prst="straightConnector1">
            <a:avLst/>
          </a:prstGeom>
          <a:ln w="76200">
            <a:solidFill>
              <a:schemeClr val="accent2"/>
            </a:solidFill>
            <a:tailEnd type="triangle"/>
          </a:ln>
        </p:spPr>
      </p:cxnSp>
      <p:cxnSp>
        <p:nvCxnSpPr>
          <p:cNvPr id="248" name="Straight Arrow Connector 40"/>
          <p:cNvCxnSpPr>
            <a:stCxn id="231" idx="0"/>
            <a:endCxn id="244" idx="0"/>
          </p:cNvCxnSpPr>
          <p:nvPr/>
        </p:nvCxnSpPr>
        <p:spPr>
          <a:xfrm>
            <a:off x="7295232" y="4237256"/>
            <a:ext cx="0" cy="1002879"/>
          </a:xfrm>
          <a:prstGeom prst="straightConnector1">
            <a:avLst/>
          </a:prstGeom>
          <a:ln w="76200">
            <a:solidFill>
              <a:schemeClr val="accent2"/>
            </a:solidFill>
            <a:tailEnd type="triangle"/>
          </a:ln>
        </p:spPr>
      </p:cxnSp>
      <p:sp>
        <p:nvSpPr>
          <p:cNvPr id="249" name="Tekstvak 35"/>
          <p:cNvSpPr txBox="1"/>
          <p:nvPr/>
        </p:nvSpPr>
        <p:spPr>
          <a:xfrm>
            <a:off x="4119794" y="2618897"/>
            <a:ext cx="1960578"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p>
            <a:pPr algn="ctr" defTabSz="685800" hangingPunct="0">
              <a:defRPr sz="2000"/>
            </a:pPr>
            <a:r>
              <a:rPr sz="750" kern="0">
                <a:solidFill>
                  <a:srgbClr val="000000"/>
                </a:solidFill>
                <a:latin typeface="Calibri"/>
                <a:cs typeface="Calibri"/>
                <a:sym typeface="Calibri"/>
              </a:rPr>
              <a:t>Leeruitkomst</a:t>
            </a:r>
          </a:p>
          <a:p>
            <a:pPr algn="ctr" defTabSz="685800" hangingPunct="0">
              <a:defRPr sz="2000"/>
            </a:pPr>
            <a:r>
              <a:rPr sz="750" kern="0">
                <a:solidFill>
                  <a:srgbClr val="000000"/>
                </a:solidFill>
                <a:latin typeface="Calibri"/>
                <a:cs typeface="Calibri"/>
                <a:sym typeface="Calibri"/>
              </a:rPr>
              <a:t>B</a:t>
            </a:r>
          </a:p>
        </p:txBody>
      </p:sp>
      <p:sp>
        <p:nvSpPr>
          <p:cNvPr id="250" name="Tekstvak 36"/>
          <p:cNvSpPr txBox="1"/>
          <p:nvPr/>
        </p:nvSpPr>
        <p:spPr>
          <a:xfrm>
            <a:off x="5206004" y="2618895"/>
            <a:ext cx="1960578"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p>
            <a:pPr algn="ctr" defTabSz="685800" hangingPunct="0">
              <a:defRPr sz="2000"/>
            </a:pPr>
            <a:r>
              <a:rPr sz="750" kern="0">
                <a:solidFill>
                  <a:srgbClr val="000000"/>
                </a:solidFill>
                <a:latin typeface="Calibri"/>
                <a:cs typeface="Calibri"/>
                <a:sym typeface="Calibri"/>
              </a:rPr>
              <a:t>Leeruitkomst</a:t>
            </a:r>
          </a:p>
          <a:p>
            <a:pPr algn="ctr" defTabSz="685800" hangingPunct="0">
              <a:defRPr sz="2000"/>
            </a:pPr>
            <a:r>
              <a:rPr sz="750" kern="0">
                <a:solidFill>
                  <a:srgbClr val="000000"/>
                </a:solidFill>
                <a:latin typeface="Calibri"/>
                <a:cs typeface="Calibri"/>
                <a:sym typeface="Calibri"/>
              </a:rPr>
              <a:t>C</a:t>
            </a:r>
          </a:p>
        </p:txBody>
      </p:sp>
      <p:sp>
        <p:nvSpPr>
          <p:cNvPr id="251" name="Tekstvak 37"/>
          <p:cNvSpPr txBox="1"/>
          <p:nvPr/>
        </p:nvSpPr>
        <p:spPr>
          <a:xfrm>
            <a:off x="6268033" y="2601912"/>
            <a:ext cx="1960578"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p>
            <a:pPr algn="ctr" defTabSz="685800" hangingPunct="0">
              <a:defRPr sz="2000"/>
            </a:pPr>
            <a:r>
              <a:rPr sz="750" kern="0">
                <a:solidFill>
                  <a:srgbClr val="000000"/>
                </a:solidFill>
                <a:latin typeface="Calibri"/>
                <a:cs typeface="Calibri"/>
                <a:sym typeface="Calibri"/>
              </a:rPr>
              <a:t>Leeruitkomst</a:t>
            </a:r>
          </a:p>
          <a:p>
            <a:pPr algn="ctr" defTabSz="685800" hangingPunct="0">
              <a:defRPr sz="2000"/>
            </a:pPr>
            <a:r>
              <a:rPr sz="750" kern="0">
                <a:solidFill>
                  <a:srgbClr val="000000"/>
                </a:solidFill>
                <a:latin typeface="Calibri"/>
                <a:cs typeface="Calibri"/>
                <a:sym typeface="Calibri"/>
              </a:rPr>
              <a:t>D</a:t>
            </a:r>
          </a:p>
        </p:txBody>
      </p:sp>
      <p:sp>
        <p:nvSpPr>
          <p:cNvPr id="252" name="Rechthoek 38"/>
          <p:cNvSpPr/>
          <p:nvPr/>
        </p:nvSpPr>
        <p:spPr>
          <a:xfrm>
            <a:off x="3510772" y="5617702"/>
            <a:ext cx="4248773" cy="217456"/>
          </a:xfrm>
          <a:prstGeom prst="rect">
            <a:avLst/>
          </a:prstGeom>
          <a:solidFill>
            <a:srgbClr val="D9D9D9"/>
          </a:solidFill>
          <a:ln w="25400">
            <a:solidFill>
              <a:srgbClr val="BFBFBF"/>
            </a:solidFill>
            <a:miter/>
          </a:ln>
        </p:spPr>
        <p:txBody>
          <a:bodyPr tIns="34290" bIns="34290" anchor="ctr"/>
          <a:lstStyle/>
          <a:p>
            <a:pPr algn="ctr" defTabSz="685800" hangingPunct="0">
              <a:defRPr sz="3600">
                <a:solidFill>
                  <a:srgbClr val="FFFFFF"/>
                </a:solidFill>
              </a:defRPr>
            </a:pPr>
            <a:endParaRPr sz="1350" kern="0">
              <a:solidFill>
                <a:srgbClr val="FFFFFF"/>
              </a:solidFill>
              <a:latin typeface="Calibri"/>
              <a:cs typeface="Calibri"/>
              <a:sym typeface="Calibri"/>
            </a:endParaRPr>
          </a:p>
        </p:txBody>
      </p:sp>
      <p:sp>
        <p:nvSpPr>
          <p:cNvPr id="253" name="Straight Arrow Connector 40"/>
          <p:cNvSpPr/>
          <p:nvPr/>
        </p:nvSpPr>
        <p:spPr>
          <a:xfrm>
            <a:off x="3972860" y="5333932"/>
            <a:ext cx="282" cy="219063"/>
          </a:xfrm>
          <a:prstGeom prst="line">
            <a:avLst/>
          </a:prstGeom>
          <a:ln w="76200">
            <a:solidFill>
              <a:schemeClr val="accent2"/>
            </a:solidFill>
            <a:tailEnd type="triangle"/>
          </a:ln>
        </p:spPr>
        <p:txBody>
          <a:bodyPr tIns="34290" bIns="34290"/>
          <a:lstStyle/>
          <a:p>
            <a:pPr defTabSz="685800" hangingPunct="0">
              <a:defRPr sz="3600"/>
            </a:pPr>
            <a:endParaRPr sz="1350" kern="0">
              <a:solidFill>
                <a:srgbClr val="000000"/>
              </a:solidFill>
              <a:latin typeface="Calibri"/>
              <a:cs typeface="Calibri"/>
              <a:sym typeface="Calibri"/>
            </a:endParaRPr>
          </a:p>
        </p:txBody>
      </p:sp>
      <p:sp>
        <p:nvSpPr>
          <p:cNvPr id="254" name="Straight Arrow Connector 40"/>
          <p:cNvSpPr/>
          <p:nvPr/>
        </p:nvSpPr>
        <p:spPr>
          <a:xfrm>
            <a:off x="5096600" y="5333932"/>
            <a:ext cx="282" cy="219063"/>
          </a:xfrm>
          <a:prstGeom prst="line">
            <a:avLst/>
          </a:prstGeom>
          <a:ln w="76200">
            <a:solidFill>
              <a:schemeClr val="accent2"/>
            </a:solidFill>
            <a:tailEnd type="triangle"/>
          </a:ln>
        </p:spPr>
        <p:txBody>
          <a:bodyPr tIns="34290" bIns="34290"/>
          <a:lstStyle/>
          <a:p>
            <a:pPr defTabSz="685800" hangingPunct="0">
              <a:defRPr sz="3600"/>
            </a:pPr>
            <a:endParaRPr sz="1350" kern="0">
              <a:solidFill>
                <a:srgbClr val="000000"/>
              </a:solidFill>
              <a:latin typeface="Calibri"/>
              <a:cs typeface="Calibri"/>
              <a:sym typeface="Calibri"/>
            </a:endParaRPr>
          </a:p>
        </p:txBody>
      </p:sp>
      <p:sp>
        <p:nvSpPr>
          <p:cNvPr id="255" name="Straight Arrow Connector 40"/>
          <p:cNvSpPr/>
          <p:nvPr/>
        </p:nvSpPr>
        <p:spPr>
          <a:xfrm>
            <a:off x="6186010" y="5346371"/>
            <a:ext cx="282" cy="219063"/>
          </a:xfrm>
          <a:prstGeom prst="line">
            <a:avLst/>
          </a:prstGeom>
          <a:ln w="76200">
            <a:solidFill>
              <a:schemeClr val="accent2"/>
            </a:solidFill>
            <a:tailEnd type="triangle"/>
          </a:ln>
        </p:spPr>
        <p:txBody>
          <a:bodyPr tIns="34290" bIns="34290"/>
          <a:lstStyle/>
          <a:p>
            <a:pPr defTabSz="685800" hangingPunct="0">
              <a:defRPr sz="3600"/>
            </a:pPr>
            <a:endParaRPr sz="1350" kern="0">
              <a:solidFill>
                <a:srgbClr val="000000"/>
              </a:solidFill>
              <a:latin typeface="Calibri"/>
              <a:cs typeface="Calibri"/>
              <a:sym typeface="Calibri"/>
            </a:endParaRPr>
          </a:p>
        </p:txBody>
      </p:sp>
      <p:sp>
        <p:nvSpPr>
          <p:cNvPr id="256" name="Straight Arrow Connector 40"/>
          <p:cNvSpPr/>
          <p:nvPr/>
        </p:nvSpPr>
        <p:spPr>
          <a:xfrm>
            <a:off x="7314905" y="5346371"/>
            <a:ext cx="282" cy="219063"/>
          </a:xfrm>
          <a:prstGeom prst="line">
            <a:avLst/>
          </a:prstGeom>
          <a:ln w="76200">
            <a:solidFill>
              <a:schemeClr val="accent2"/>
            </a:solidFill>
            <a:tailEnd type="triangle"/>
          </a:ln>
        </p:spPr>
        <p:txBody>
          <a:bodyPr tIns="34290" bIns="34290"/>
          <a:lstStyle/>
          <a:p>
            <a:pPr defTabSz="685800" hangingPunct="0">
              <a:defRPr sz="3600"/>
            </a:pPr>
            <a:endParaRPr sz="1350" kern="0">
              <a:solidFill>
                <a:srgbClr val="000000"/>
              </a:solidFill>
              <a:latin typeface="Calibri"/>
              <a:cs typeface="Calibri"/>
              <a:sym typeface="Calibri"/>
            </a:endParaRPr>
          </a:p>
        </p:txBody>
      </p:sp>
      <p:sp>
        <p:nvSpPr>
          <p:cNvPr id="257" name="Tekstvak 45"/>
          <p:cNvSpPr txBox="1"/>
          <p:nvPr/>
        </p:nvSpPr>
        <p:spPr>
          <a:xfrm>
            <a:off x="1958289" y="5546699"/>
            <a:ext cx="1396517"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algn="r" defTabSz="1828800">
              <a:defRPr sz="2000"/>
            </a:lvl1pPr>
          </a:lstStyle>
          <a:p>
            <a:pPr defTabSz="685800" hangingPunct="0"/>
            <a:r>
              <a:rPr sz="750" kern="0">
                <a:solidFill>
                  <a:srgbClr val="000000"/>
                </a:solidFill>
                <a:latin typeface="Calibri"/>
                <a:cs typeface="Calibri"/>
                <a:sym typeface="Calibri"/>
              </a:rPr>
              <a:t>Beslissing over beheersing leeruitkomsten</a:t>
            </a:r>
          </a:p>
        </p:txBody>
      </p:sp>
      <p:sp>
        <p:nvSpPr>
          <p:cNvPr id="258" name="Tekstvak 46"/>
          <p:cNvSpPr txBox="1"/>
          <p:nvPr/>
        </p:nvSpPr>
        <p:spPr>
          <a:xfrm>
            <a:off x="3471050" y="6238564"/>
            <a:ext cx="4149561" cy="253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34290" bIns="34290">
            <a:spAutoFit/>
          </a:bodyPr>
          <a:lstStyle>
            <a:lvl1pPr defTabSz="1828800">
              <a:defRPr sz="2000"/>
            </a:lvl1pPr>
          </a:lstStyle>
          <a:p>
            <a:pPr defTabSz="685800" hangingPunct="0"/>
            <a:r>
              <a:rPr sz="1200" kern="0" dirty="0" err="1">
                <a:solidFill>
                  <a:srgbClr val="000000"/>
                </a:solidFill>
                <a:latin typeface="Calibri"/>
                <a:cs typeface="Calibri"/>
                <a:sym typeface="Calibri"/>
              </a:rPr>
              <a:t>Bron</a:t>
            </a:r>
            <a:r>
              <a:rPr sz="1200" kern="0" dirty="0">
                <a:solidFill>
                  <a:srgbClr val="000000"/>
                </a:solidFill>
                <a:latin typeface="Calibri"/>
                <a:cs typeface="Calibri"/>
                <a:sym typeface="Calibri"/>
              </a:rPr>
              <a:t>: Baartman, Van Schilt-Mol &amp; Van der Vleuten, 2020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2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27"/>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22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22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230"/>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232"/>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233"/>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iterate>
                                    <p:tmAbs val="0"/>
                                  </p:iterate>
                                  <p:childTnLst>
                                    <p:set>
                                      <p:cBhvr>
                                        <p:cTn id="34" fill="hold"/>
                                        <p:tgtEl>
                                          <p:spTgt spid="2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2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2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2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iterate>
                                    <p:tmAbs val="0"/>
                                  </p:iterate>
                                  <p:childTnLst>
                                    <p:set>
                                      <p:cBhvr>
                                        <p:cTn id="50" fill="hold"/>
                                        <p:tgtEl>
                                          <p:spTgt spid="234"/>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iterate>
                                    <p:tmAbs val="0"/>
                                  </p:iterate>
                                  <p:childTnLst>
                                    <p:set>
                                      <p:cBhvr>
                                        <p:cTn id="53" fill="hold"/>
                                        <p:tgtEl>
                                          <p:spTgt spid="238"/>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0" nodeType="afterEffect">
                                  <p:stCondLst>
                                    <p:cond delay="0"/>
                                  </p:stCondLst>
                                  <p:iterate>
                                    <p:tmAbs val="0"/>
                                  </p:iterate>
                                  <p:childTnLst>
                                    <p:set>
                                      <p:cBhvr>
                                        <p:cTn id="56" fill="hold"/>
                                        <p:tgtEl>
                                          <p:spTgt spid="246"/>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iterate>
                                    <p:tmAbs val="0"/>
                                  </p:iterate>
                                  <p:childTnLst>
                                    <p:set>
                                      <p:cBhvr>
                                        <p:cTn id="59" fill="hold"/>
                                        <p:tgtEl>
                                          <p:spTgt spid="239"/>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grpId="0" nodeType="afterEffect">
                                  <p:stCondLst>
                                    <p:cond delay="0"/>
                                  </p:stCondLst>
                                  <p:iterate>
                                    <p:tmAbs val="0"/>
                                  </p:iterate>
                                  <p:childTnLst>
                                    <p:set>
                                      <p:cBhvr>
                                        <p:cTn id="62" fill="hold"/>
                                        <p:tgtEl>
                                          <p:spTgt spid="247"/>
                                        </p:tgtEl>
                                        <p:attrNameLst>
                                          <p:attrName>style.visibility</p:attrName>
                                        </p:attrNameLst>
                                      </p:cBhvr>
                                      <p:to>
                                        <p:strVal val="visible"/>
                                      </p:to>
                                    </p:set>
                                  </p:childTnLst>
                                </p:cTn>
                              </p:par>
                            </p:childTnLst>
                          </p:cTn>
                        </p:par>
                        <p:par>
                          <p:cTn id="63" fill="hold">
                            <p:stCondLst>
                              <p:cond delay="0"/>
                            </p:stCondLst>
                            <p:childTnLst>
                              <p:par>
                                <p:cTn id="64" presetID="1" presetClass="entr" presetSubtype="0" fill="hold" grpId="0" nodeType="afterEffect">
                                  <p:stCondLst>
                                    <p:cond delay="0"/>
                                  </p:stCondLst>
                                  <p:iterate>
                                    <p:tmAbs val="0"/>
                                  </p:iterate>
                                  <p:childTnLst>
                                    <p:set>
                                      <p:cBhvr>
                                        <p:cTn id="65" fill="hold"/>
                                        <p:tgtEl>
                                          <p:spTgt spid="235"/>
                                        </p:tgtEl>
                                        <p:attrNameLst>
                                          <p:attrName>style.visibility</p:attrName>
                                        </p:attrNameLst>
                                      </p:cBhvr>
                                      <p:to>
                                        <p:strVal val="visible"/>
                                      </p:to>
                                    </p:set>
                                  </p:childTnLst>
                                </p:cTn>
                              </p:par>
                            </p:childTnLst>
                          </p:cTn>
                        </p:par>
                        <p:par>
                          <p:cTn id="66" fill="hold">
                            <p:stCondLst>
                              <p:cond delay="0"/>
                            </p:stCondLst>
                            <p:childTnLst>
                              <p:par>
                                <p:cTn id="67" presetID="1" presetClass="entr" presetSubtype="0" fill="hold" grpId="0" nodeType="afterEffect">
                                  <p:stCondLst>
                                    <p:cond delay="0"/>
                                  </p:stCondLst>
                                  <p:iterate>
                                    <p:tmAbs val="0"/>
                                  </p:iterate>
                                  <p:childTnLst>
                                    <p:set>
                                      <p:cBhvr>
                                        <p:cTn id="68" fill="hold"/>
                                        <p:tgtEl>
                                          <p:spTgt spid="236"/>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0" nodeType="afterEffect">
                                  <p:stCondLst>
                                    <p:cond delay="0"/>
                                  </p:stCondLst>
                                  <p:iterate>
                                    <p:tmAbs val="0"/>
                                  </p:iterate>
                                  <p:childTnLst>
                                    <p:set>
                                      <p:cBhvr>
                                        <p:cTn id="71" fill="hold"/>
                                        <p:tgtEl>
                                          <p:spTgt spid="24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iterate>
                                    <p:tmAbs val="0"/>
                                  </p:iterate>
                                  <p:childTnLst>
                                    <p:set>
                                      <p:cBhvr>
                                        <p:cTn id="75" fill="hold"/>
                                        <p:tgtEl>
                                          <p:spTgt spid="242"/>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0"/>
                                  </p:stCondLst>
                                  <p:iterate>
                                    <p:tmAbs val="0"/>
                                  </p:iterate>
                                  <p:childTnLst>
                                    <p:set>
                                      <p:cBhvr>
                                        <p:cTn id="78" fill="hold"/>
                                        <p:tgtEl>
                                          <p:spTgt spid="243"/>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iterate>
                                    <p:tmAbs val="0"/>
                                  </p:iterate>
                                  <p:childTnLst>
                                    <p:set>
                                      <p:cBhvr>
                                        <p:cTn id="81" fill="hold"/>
                                        <p:tgtEl>
                                          <p:spTgt spid="24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iterate>
                                    <p:tmAbs val="0"/>
                                  </p:iterate>
                                  <p:childTnLst>
                                    <p:set>
                                      <p:cBhvr>
                                        <p:cTn id="85" fill="hold"/>
                                        <p:tgtEl>
                                          <p:spTgt spid="253"/>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iterate>
                                    <p:tmAbs val="0"/>
                                  </p:iterate>
                                  <p:childTnLst>
                                    <p:set>
                                      <p:cBhvr>
                                        <p:cTn id="88" fill="hold"/>
                                        <p:tgtEl>
                                          <p:spTgt spid="254"/>
                                        </p:tgtEl>
                                        <p:attrNameLst>
                                          <p:attrName>style.visibility</p:attrName>
                                        </p:attrNameLst>
                                      </p:cBhvr>
                                      <p:to>
                                        <p:strVal val="visible"/>
                                      </p:to>
                                    </p:set>
                                  </p:childTnLst>
                                </p:cTn>
                              </p:par>
                            </p:childTnLst>
                          </p:cTn>
                        </p:par>
                        <p:par>
                          <p:cTn id="89" fill="hold">
                            <p:stCondLst>
                              <p:cond delay="0"/>
                            </p:stCondLst>
                            <p:childTnLst>
                              <p:par>
                                <p:cTn id="90" presetID="1" presetClass="entr" presetSubtype="0" fill="hold" grpId="0" nodeType="afterEffect">
                                  <p:stCondLst>
                                    <p:cond delay="0"/>
                                  </p:stCondLst>
                                  <p:iterate>
                                    <p:tmAbs val="0"/>
                                  </p:iterate>
                                  <p:childTnLst>
                                    <p:set>
                                      <p:cBhvr>
                                        <p:cTn id="91" fill="hold"/>
                                        <p:tgtEl>
                                          <p:spTgt spid="255"/>
                                        </p:tgtEl>
                                        <p:attrNameLst>
                                          <p:attrName>style.visibility</p:attrName>
                                        </p:attrNameLst>
                                      </p:cBhvr>
                                      <p:to>
                                        <p:strVal val="visible"/>
                                      </p:to>
                                    </p:set>
                                  </p:childTnLst>
                                </p:cTn>
                              </p:par>
                            </p:childTnLst>
                          </p:cTn>
                        </p:par>
                        <p:par>
                          <p:cTn id="92" fill="hold">
                            <p:stCondLst>
                              <p:cond delay="0"/>
                            </p:stCondLst>
                            <p:childTnLst>
                              <p:par>
                                <p:cTn id="93" presetID="1" presetClass="entr" presetSubtype="0" fill="hold" grpId="0" nodeType="afterEffect">
                                  <p:stCondLst>
                                    <p:cond delay="0"/>
                                  </p:stCondLst>
                                  <p:iterate>
                                    <p:tmAbs val="0"/>
                                  </p:iterate>
                                  <p:childTnLst>
                                    <p:set>
                                      <p:cBhvr>
                                        <p:cTn id="94" fill="hold"/>
                                        <p:tgtEl>
                                          <p:spTgt spid="256"/>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iterate>
                                    <p:tmAbs val="0"/>
                                  </p:iterate>
                                  <p:childTnLst>
                                    <p:set>
                                      <p:cBhvr>
                                        <p:cTn id="97" fill="hold"/>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animBg="1" advAuto="0"/>
      <p:bldP spid="225" grpId="0" animBg="1" advAuto="0"/>
      <p:bldP spid="226" grpId="0" animBg="1" advAuto="0"/>
      <p:bldP spid="227" grpId="0" animBg="1" advAuto="0"/>
      <p:bldP spid="228" grpId="0" animBg="1" advAuto="0"/>
      <p:bldP spid="229" grpId="0" animBg="1" advAuto="0"/>
      <p:bldP spid="230" grpId="0" animBg="1" advAuto="0"/>
      <p:bldP spid="231" grpId="0" animBg="1" advAuto="0"/>
      <p:bldP spid="232" grpId="0" animBg="1" advAuto="0"/>
      <p:bldP spid="233" grpId="0" animBg="1" advAuto="0"/>
      <p:bldP spid="234" grpId="0" animBg="1" advAuto="0"/>
      <p:bldP spid="235" grpId="0" animBg="1" advAuto="0"/>
      <p:bldP spid="236" grpId="0" animBg="1" advAuto="0"/>
      <p:bldP spid="237" grpId="0" animBg="1" advAuto="0"/>
      <p:bldP spid="238" grpId="0" animBg="1" advAuto="0"/>
      <p:bldP spid="239" grpId="0" animBg="1" advAuto="0"/>
      <p:bldP spid="241" grpId="0" animBg="1" advAuto="0"/>
      <p:bldP spid="242" grpId="0" animBg="1" advAuto="0"/>
      <p:bldP spid="243" grpId="0" animBg="1" advAuto="0"/>
      <p:bldP spid="244" grpId="0" animBg="1" advAuto="0"/>
      <p:bldP spid="245" grpId="0" animBg="1" advAuto="0"/>
      <p:bldP spid="246" grpId="0" animBg="1" advAuto="0"/>
      <p:bldP spid="247" grpId="0" animBg="1" advAuto="0"/>
      <p:bldP spid="248" grpId="0" animBg="1" advAuto="0"/>
      <p:bldP spid="252" grpId="0" animBg="1" advAuto="0"/>
      <p:bldP spid="253" grpId="0" animBg="1" advAuto="0"/>
      <p:bldP spid="254" grpId="0" animBg="1" advAuto="0"/>
      <p:bldP spid="255" grpId="0" animBg="1" advAuto="0"/>
      <p:bldP spid="256"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3">
            <a:extLst>
              <a:ext uri="{FF2B5EF4-FFF2-40B4-BE49-F238E27FC236}">
                <a16:creationId xmlns:a16="http://schemas.microsoft.com/office/drawing/2014/main" id="{F8C0ADBD-5DC2-A060-7274-76DD4C1BEDD2}"/>
              </a:ext>
            </a:extLst>
          </p:cNvPr>
          <p:cNvPicPr>
            <a:picLocks noChangeAspect="1"/>
          </p:cNvPicPr>
          <p:nvPr/>
        </p:nvPicPr>
        <p:blipFill rotWithShape="1">
          <a:blip r:embed="rId3"/>
          <a:srcRect l="12592" r="20144" b="49993"/>
          <a:stretch/>
        </p:blipFill>
        <p:spPr>
          <a:xfrm>
            <a:off x="1383631" y="3128212"/>
            <a:ext cx="8867273" cy="1503947"/>
          </a:xfrm>
          <a:prstGeom prst="rect">
            <a:avLst/>
          </a:prstGeom>
        </p:spPr>
      </p:pic>
      <p:pic>
        <p:nvPicPr>
          <p:cNvPr id="9" name="Picture 8">
            <a:extLst>
              <a:ext uri="{FF2B5EF4-FFF2-40B4-BE49-F238E27FC236}">
                <a16:creationId xmlns:a16="http://schemas.microsoft.com/office/drawing/2014/main" id="{3CEA2C5F-3FC3-8564-4326-46F8D6DEE44B}"/>
              </a:ext>
            </a:extLst>
          </p:cNvPr>
          <p:cNvPicPr>
            <a:picLocks noChangeAspect="1"/>
          </p:cNvPicPr>
          <p:nvPr/>
        </p:nvPicPr>
        <p:blipFill>
          <a:blip r:embed="rId4"/>
          <a:stretch>
            <a:fillRect/>
          </a:stretch>
        </p:blipFill>
        <p:spPr>
          <a:xfrm>
            <a:off x="1383631" y="554970"/>
            <a:ext cx="8645107" cy="2578603"/>
          </a:xfrm>
          <a:prstGeom prst="rect">
            <a:avLst/>
          </a:prstGeom>
        </p:spPr>
      </p:pic>
      <p:sp>
        <p:nvSpPr>
          <p:cNvPr id="10" name="TextBox 9">
            <a:extLst>
              <a:ext uri="{FF2B5EF4-FFF2-40B4-BE49-F238E27FC236}">
                <a16:creationId xmlns:a16="http://schemas.microsoft.com/office/drawing/2014/main" id="{8E6D2019-097A-5D7F-65FE-123828D14F10}"/>
              </a:ext>
            </a:extLst>
          </p:cNvPr>
          <p:cNvSpPr txBox="1"/>
          <p:nvPr/>
        </p:nvSpPr>
        <p:spPr>
          <a:xfrm>
            <a:off x="890336" y="4680286"/>
            <a:ext cx="222584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Low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stakes</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 data point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Focus on feedback</a:t>
            </a:r>
          </a:p>
        </p:txBody>
      </p:sp>
      <p:sp>
        <p:nvSpPr>
          <p:cNvPr id="11" name="TextBox 10">
            <a:extLst>
              <a:ext uri="{FF2B5EF4-FFF2-40B4-BE49-F238E27FC236}">
                <a16:creationId xmlns:a16="http://schemas.microsoft.com/office/drawing/2014/main" id="{2EEEBC38-7807-DEB0-5A8E-AB2C08CAC33D}"/>
              </a:ext>
            </a:extLst>
          </p:cNvPr>
          <p:cNvSpPr txBox="1"/>
          <p:nvPr/>
        </p:nvSpPr>
        <p:spPr>
          <a:xfrm>
            <a:off x="4483767" y="4632161"/>
            <a:ext cx="26670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solidFill>
                  <a:prstClr val="black"/>
                </a:solidFill>
                <a:latin typeface="Calibri" panose="020F0502020204030204"/>
              </a:rPr>
              <a:t>Medium </a:t>
            </a:r>
            <a:r>
              <a:rPr lang="nl-NL" dirty="0" err="1">
                <a:solidFill>
                  <a:prstClr val="black"/>
                </a:solidFill>
                <a:latin typeface="Calibri" panose="020F0502020204030204"/>
              </a:rPr>
              <a:t>stakes</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Multiple data points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Focus on diagnosis, new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learning</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goals</a:t>
            </a:r>
          </a:p>
        </p:txBody>
      </p:sp>
      <p:sp>
        <p:nvSpPr>
          <p:cNvPr id="12" name="TextBox 11">
            <a:extLst>
              <a:ext uri="{FF2B5EF4-FFF2-40B4-BE49-F238E27FC236}">
                <a16:creationId xmlns:a16="http://schemas.microsoft.com/office/drawing/2014/main" id="{24E606EA-49FE-7CC5-3829-EC65D40A77CE}"/>
              </a:ext>
            </a:extLst>
          </p:cNvPr>
          <p:cNvSpPr txBox="1"/>
          <p:nvPr/>
        </p:nvSpPr>
        <p:spPr>
          <a:xfrm>
            <a:off x="8390022" y="4689763"/>
            <a:ext cx="261486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High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stakes</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Many</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data points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Focus on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decisions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3622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B6CB4-00F0-4D4E-BC46-55919F2D841A}"/>
              </a:ext>
            </a:extLst>
          </p:cNvPr>
          <p:cNvSpPr>
            <a:spLocks noGrp="1"/>
          </p:cNvSpPr>
          <p:nvPr>
            <p:ph type="title"/>
          </p:nvPr>
        </p:nvSpPr>
        <p:spPr>
          <a:xfrm>
            <a:off x="550864" y="692150"/>
            <a:ext cx="6481240" cy="1152674"/>
          </a:xfrm>
        </p:spPr>
        <p:txBody>
          <a:bodyPr vert="horz" lIns="360000" tIns="360000" rIns="540000" bIns="45720" rtlCol="0" anchor="t">
            <a:normAutofit fontScale="90000"/>
          </a:bodyPr>
          <a:lstStyle/>
          <a:p>
            <a:r>
              <a:rPr lang="en-US" sz="2800" b="0" i="0" kern="1200" dirty="0" err="1">
                <a:latin typeface="Arial" panose="020B0604020202020204" pitchFamily="34" charset="0"/>
                <a:ea typeface="+mj-ea"/>
                <a:cs typeface="+mj-cs"/>
              </a:rPr>
              <a:t>Principes</a:t>
            </a:r>
            <a:r>
              <a:rPr lang="en-US" sz="2800" b="0" i="0" kern="1200" dirty="0">
                <a:latin typeface="Arial" panose="020B0604020202020204" pitchFamily="34" charset="0"/>
                <a:ea typeface="+mj-ea"/>
                <a:cs typeface="+mj-cs"/>
              </a:rPr>
              <a:t> van </a:t>
            </a:r>
            <a:r>
              <a:rPr lang="en-US" sz="2800" b="0" i="0" kern="1200" dirty="0" err="1">
                <a:latin typeface="Arial" panose="020B0604020202020204" pitchFamily="34" charset="0"/>
                <a:ea typeface="+mj-ea"/>
                <a:cs typeface="+mj-cs"/>
              </a:rPr>
              <a:t>programmatisch</a:t>
            </a:r>
            <a:r>
              <a:rPr lang="en-US" sz="2800" b="0" i="0" kern="1200" dirty="0">
                <a:latin typeface="Arial" panose="020B0604020202020204" pitchFamily="34" charset="0"/>
                <a:ea typeface="+mj-ea"/>
                <a:cs typeface="+mj-cs"/>
              </a:rPr>
              <a:t> </a:t>
            </a:r>
            <a:r>
              <a:rPr lang="en-US" sz="2800" b="0" i="0" kern="1200" dirty="0" err="1">
                <a:latin typeface="Arial" panose="020B0604020202020204" pitchFamily="34" charset="0"/>
                <a:ea typeface="+mj-ea"/>
                <a:cs typeface="+mj-cs"/>
              </a:rPr>
              <a:t>toetsen</a:t>
            </a:r>
            <a:r>
              <a:rPr lang="en-US" sz="2800" b="0" i="0" kern="1200" dirty="0">
                <a:latin typeface="Arial" panose="020B0604020202020204" pitchFamily="34" charset="0"/>
                <a:ea typeface="+mj-ea"/>
                <a:cs typeface="+mj-cs"/>
              </a:rPr>
              <a:t> (Baartman et al.,</a:t>
            </a:r>
            <a:r>
              <a:rPr lang="en-US" sz="2800" dirty="0"/>
              <a:t> 2020)</a:t>
            </a:r>
            <a:endParaRPr lang="en-US" sz="2800" b="0" i="0" kern="1200" dirty="0">
              <a:latin typeface="Arial" panose="020B0604020202020204" pitchFamily="34" charset="0"/>
              <a:ea typeface="+mj-ea"/>
              <a:cs typeface="+mj-cs"/>
            </a:endParaRPr>
          </a:p>
        </p:txBody>
      </p:sp>
      <p:sp>
        <p:nvSpPr>
          <p:cNvPr id="7" name="TextBox 6">
            <a:extLst>
              <a:ext uri="{FF2B5EF4-FFF2-40B4-BE49-F238E27FC236}">
                <a16:creationId xmlns:a16="http://schemas.microsoft.com/office/drawing/2014/main" id="{1D9475F7-D448-427F-A277-A7478D537809}"/>
              </a:ext>
            </a:extLst>
          </p:cNvPr>
          <p:cNvSpPr txBox="1"/>
          <p:nvPr/>
        </p:nvSpPr>
        <p:spPr>
          <a:xfrm>
            <a:off x="550864" y="1969095"/>
            <a:ext cx="6409232" cy="3672408"/>
          </a:xfrm>
          <a:prstGeom prst="rect">
            <a:avLst/>
          </a:prstGeom>
          <a:solidFill>
            <a:schemeClr val="bg1"/>
          </a:solidFill>
          <a:ln>
            <a:noFill/>
          </a:ln>
        </p:spPr>
        <p:txBody>
          <a:bodyPr vert="horz" lIns="360000" tIns="45720" rIns="540000" bIns="360000" rtlCol="0">
            <a:normAutofit fontScale="62500" lnSpcReduction="20000"/>
          </a:bodyPr>
          <a:lstStyle/>
          <a:p>
            <a:pPr marL="285750" indent="-285750" defTabSz="685800">
              <a:lnSpc>
                <a:spcPct val="160000"/>
              </a:lnSpc>
              <a:spcBef>
                <a:spcPts val="450"/>
              </a:spcBef>
              <a:buClr>
                <a:srgbClr val="0099D4"/>
              </a:buClr>
              <a:buFont typeface="Arial" panose="020B0604020202020204" pitchFamily="34" charset="0"/>
              <a:buChar char="•"/>
            </a:pPr>
            <a:endParaRPr lang="en-US" sz="1900" b="0" i="0" kern="1200" dirty="0">
              <a:latin typeface="Arial" panose="020B0604020202020204" pitchFamily="34" charset="0"/>
              <a:ea typeface="+mn-ea"/>
              <a:cs typeface="+mn-cs"/>
            </a:endParaRPr>
          </a:p>
          <a:p>
            <a:pPr marL="285750" indent="-285750">
              <a:lnSpc>
                <a:spcPct val="170000"/>
              </a:lnSpc>
              <a:buClr>
                <a:schemeClr val="accent1"/>
              </a:buClr>
              <a:buFont typeface="Arial" panose="020B0604020202020204" pitchFamily="34" charset="0"/>
              <a:buChar char="•"/>
            </a:pPr>
            <a:r>
              <a:rPr lang="en-GB" sz="2900" dirty="0">
                <a:solidFill>
                  <a:srgbClr val="000000"/>
                </a:solidFill>
                <a:latin typeface="Arial" panose="020B0604020202020204" pitchFamily="34" charset="0"/>
                <a:cs typeface="Arial" panose="020B0604020202020204" pitchFamily="34" charset="0"/>
              </a:rPr>
              <a:t>Alle </a:t>
            </a:r>
            <a:r>
              <a:rPr lang="en-GB" sz="2900" dirty="0" err="1">
                <a:solidFill>
                  <a:srgbClr val="000000"/>
                </a:solidFill>
                <a:latin typeface="Arial" panose="020B0604020202020204" pitchFamily="34" charset="0"/>
                <a:cs typeface="Arial" panose="020B0604020202020204" pitchFamily="34" charset="0"/>
              </a:rPr>
              <a:t>toetsvormen</a:t>
            </a:r>
            <a:r>
              <a:rPr lang="en-GB" sz="2900" dirty="0">
                <a:solidFill>
                  <a:srgbClr val="000000"/>
                </a:solidFill>
                <a:latin typeface="Arial" panose="020B0604020202020204" pitchFamily="34" charset="0"/>
                <a:cs typeface="Arial" panose="020B0604020202020204" pitchFamily="34" charset="0"/>
              </a:rPr>
              <a:t> </a:t>
            </a:r>
            <a:r>
              <a:rPr lang="en-GB" sz="2900" dirty="0" err="1">
                <a:solidFill>
                  <a:srgbClr val="000000"/>
                </a:solidFill>
                <a:latin typeface="Arial" panose="020B0604020202020204" pitchFamily="34" charset="0"/>
                <a:cs typeface="Arial" panose="020B0604020202020204" pitchFamily="34" charset="0"/>
              </a:rPr>
              <a:t>zijn</a:t>
            </a:r>
            <a:r>
              <a:rPr lang="en-GB" sz="2900" dirty="0">
                <a:solidFill>
                  <a:srgbClr val="000000"/>
                </a:solidFill>
                <a:latin typeface="Arial" panose="020B0604020202020204" pitchFamily="34" charset="0"/>
                <a:cs typeface="Arial" panose="020B0604020202020204" pitchFamily="34" charset="0"/>
              </a:rPr>
              <a:t> </a:t>
            </a:r>
            <a:r>
              <a:rPr lang="en-GB" sz="2900" dirty="0" err="1">
                <a:solidFill>
                  <a:srgbClr val="000000"/>
                </a:solidFill>
                <a:latin typeface="Arial" panose="020B0604020202020204" pitchFamily="34" charset="0"/>
                <a:cs typeface="Arial" panose="020B0604020202020204" pitchFamily="34" charset="0"/>
              </a:rPr>
              <a:t>slechts</a:t>
            </a:r>
            <a:r>
              <a:rPr lang="en-GB" sz="2900" dirty="0">
                <a:solidFill>
                  <a:srgbClr val="000000"/>
                </a:solidFill>
                <a:latin typeface="Arial" panose="020B0604020202020204" pitchFamily="34" charset="0"/>
                <a:cs typeface="Arial" panose="020B0604020202020204" pitchFamily="34" charset="0"/>
              </a:rPr>
              <a:t> </a:t>
            </a:r>
            <a:r>
              <a:rPr lang="en-GB" sz="2900" dirty="0" err="1">
                <a:solidFill>
                  <a:srgbClr val="000000"/>
                </a:solidFill>
                <a:latin typeface="Arial" panose="020B0604020202020204" pitchFamily="34" charset="0"/>
                <a:cs typeface="Arial" panose="020B0604020202020204" pitchFamily="34" charset="0"/>
              </a:rPr>
              <a:t>datapunten</a:t>
            </a:r>
            <a:endParaRPr lang="en-GB" sz="2900" b="0" i="0" u="none" strike="noStrike" baseline="0" dirty="0">
              <a:solidFill>
                <a:srgbClr val="000000"/>
              </a:solidFill>
              <a:latin typeface="Arial" panose="020B0604020202020204" pitchFamily="34" charset="0"/>
              <a:cs typeface="Arial" panose="020B0604020202020204" pitchFamily="34" charset="0"/>
            </a:endParaRPr>
          </a:p>
          <a:p>
            <a:pPr marL="285750" indent="-285750">
              <a:lnSpc>
                <a:spcPct val="170000"/>
              </a:lnSpc>
              <a:buClr>
                <a:schemeClr val="accent1"/>
              </a:buClr>
              <a:buFont typeface="Arial" panose="020B0604020202020204" pitchFamily="34" charset="0"/>
              <a:buChar char="•"/>
            </a:pPr>
            <a:r>
              <a:rPr lang="en-GB" sz="2900" dirty="0">
                <a:solidFill>
                  <a:srgbClr val="000000"/>
                </a:solidFill>
                <a:latin typeface="Arial" panose="020B0604020202020204" pitchFamily="34" charset="0"/>
                <a:cs typeface="Arial" panose="020B0604020202020204" pitchFamily="34" charset="0"/>
              </a:rPr>
              <a:t>Elk da</a:t>
            </a:r>
            <a:r>
              <a:rPr lang="en-GB" sz="2900" b="0" i="0" u="none" strike="noStrike" baseline="0" dirty="0">
                <a:solidFill>
                  <a:srgbClr val="000000"/>
                </a:solidFill>
                <a:latin typeface="Arial" panose="020B0604020202020204" pitchFamily="34" charset="0"/>
                <a:cs typeface="Arial" panose="020B0604020202020204" pitchFamily="34" charset="0"/>
              </a:rPr>
              <a:t>ta-punt </a:t>
            </a:r>
            <a:r>
              <a:rPr lang="en-GB" sz="2900" b="0" i="0" u="none" strike="noStrike" baseline="0" dirty="0" err="1">
                <a:solidFill>
                  <a:srgbClr val="000000"/>
                </a:solidFill>
                <a:latin typeface="Arial" panose="020B0604020202020204" pitchFamily="34" charset="0"/>
                <a:cs typeface="Arial" panose="020B0604020202020204" pitchFamily="34" charset="0"/>
              </a:rPr>
              <a:t>richt</a:t>
            </a:r>
            <a:r>
              <a:rPr lang="en-GB" sz="2900" b="0" i="0" u="none" strike="noStrike" baseline="0" dirty="0">
                <a:solidFill>
                  <a:srgbClr val="000000"/>
                </a:solidFill>
                <a:latin typeface="Arial" panose="020B0604020202020204" pitchFamily="34" charset="0"/>
                <a:cs typeface="Arial" panose="020B0604020202020204" pitchFamily="34" charset="0"/>
              </a:rPr>
              <a:t> </a:t>
            </a:r>
            <a:r>
              <a:rPr lang="en-GB" sz="2900" b="0" i="0" u="none" strike="noStrike" baseline="0" dirty="0" err="1">
                <a:solidFill>
                  <a:srgbClr val="000000"/>
                </a:solidFill>
                <a:latin typeface="Arial" panose="020B0604020202020204" pitchFamily="34" charset="0"/>
                <a:cs typeface="Arial" panose="020B0604020202020204" pitchFamily="34" charset="0"/>
              </a:rPr>
              <a:t>zich</a:t>
            </a:r>
            <a:r>
              <a:rPr lang="en-GB" sz="2900" b="0" i="0" u="none" strike="noStrike" baseline="0" dirty="0">
                <a:solidFill>
                  <a:srgbClr val="000000"/>
                </a:solidFill>
                <a:latin typeface="Arial" panose="020B0604020202020204" pitchFamily="34" charset="0"/>
                <a:cs typeface="Arial" panose="020B0604020202020204" pitchFamily="34" charset="0"/>
              </a:rPr>
              <a:t> op het </a:t>
            </a:r>
            <a:r>
              <a:rPr lang="en-GB" sz="2900" b="0" i="0" u="none" strike="noStrike" baseline="0" dirty="0" err="1">
                <a:solidFill>
                  <a:srgbClr val="000000"/>
                </a:solidFill>
                <a:latin typeface="Arial" panose="020B0604020202020204" pitchFamily="34" charset="0"/>
                <a:cs typeface="Arial" panose="020B0604020202020204" pitchFamily="34" charset="0"/>
              </a:rPr>
              <a:t>optimaliseren</a:t>
            </a:r>
            <a:r>
              <a:rPr lang="en-GB" sz="2900" b="0" i="0" u="none" strike="noStrike" baseline="0" dirty="0">
                <a:solidFill>
                  <a:srgbClr val="000000"/>
                </a:solidFill>
                <a:latin typeface="Arial" panose="020B0604020202020204" pitchFamily="34" charset="0"/>
                <a:cs typeface="Arial" panose="020B0604020202020204" pitchFamily="34" charset="0"/>
              </a:rPr>
              <a:t> van feedback</a:t>
            </a:r>
          </a:p>
          <a:p>
            <a:pPr marL="285750" indent="-285750">
              <a:lnSpc>
                <a:spcPct val="170000"/>
              </a:lnSpc>
              <a:buClr>
                <a:schemeClr val="accent1"/>
              </a:buClr>
              <a:buFont typeface="Arial" panose="020B0604020202020204" pitchFamily="34" charset="0"/>
              <a:buChar char="•"/>
            </a:pPr>
            <a:r>
              <a:rPr lang="en-GB" sz="2900" dirty="0">
                <a:solidFill>
                  <a:srgbClr val="000000"/>
                </a:solidFill>
                <a:latin typeface="Arial" panose="020B0604020202020204" pitchFamily="34" charset="0"/>
                <a:cs typeface="Arial" panose="020B0604020202020204" pitchFamily="34" charset="0"/>
              </a:rPr>
              <a:t>Er is </a:t>
            </a:r>
            <a:r>
              <a:rPr lang="en-GB" sz="2900" dirty="0" err="1">
                <a:solidFill>
                  <a:srgbClr val="000000"/>
                </a:solidFill>
                <a:latin typeface="Arial" panose="020B0604020202020204" pitchFamily="34" charset="0"/>
                <a:cs typeface="Arial" panose="020B0604020202020204" pitchFamily="34" charset="0"/>
              </a:rPr>
              <a:t>een</a:t>
            </a:r>
            <a:r>
              <a:rPr lang="en-GB" sz="2900" dirty="0">
                <a:solidFill>
                  <a:srgbClr val="000000"/>
                </a:solidFill>
                <a:latin typeface="Arial" panose="020B0604020202020204" pitchFamily="34" charset="0"/>
                <a:cs typeface="Arial" panose="020B0604020202020204" pitchFamily="34" charset="0"/>
              </a:rPr>
              <a:t> mix </a:t>
            </a:r>
            <a:r>
              <a:rPr lang="en-GB" sz="2900" dirty="0" err="1">
                <a:solidFill>
                  <a:srgbClr val="000000"/>
                </a:solidFill>
                <a:latin typeface="Arial" panose="020B0604020202020204" pitchFamily="34" charset="0"/>
                <a:cs typeface="Arial" panose="020B0604020202020204" pitchFamily="34" charset="0"/>
              </a:rPr>
              <a:t>aan</a:t>
            </a:r>
            <a:r>
              <a:rPr lang="en-GB" sz="2900" dirty="0">
                <a:solidFill>
                  <a:srgbClr val="000000"/>
                </a:solidFill>
                <a:latin typeface="Arial" panose="020B0604020202020204" pitchFamily="34" charset="0"/>
                <a:cs typeface="Arial" panose="020B0604020202020204" pitchFamily="34" charset="0"/>
              </a:rPr>
              <a:t> </a:t>
            </a:r>
            <a:r>
              <a:rPr lang="en-GB" sz="2900" dirty="0" err="1">
                <a:solidFill>
                  <a:srgbClr val="000000"/>
                </a:solidFill>
                <a:latin typeface="Arial" panose="020B0604020202020204" pitchFamily="34" charset="0"/>
                <a:cs typeface="Arial" panose="020B0604020202020204" pitchFamily="34" charset="0"/>
              </a:rPr>
              <a:t>verschillende</a:t>
            </a:r>
            <a:r>
              <a:rPr lang="en-GB" sz="2900" dirty="0">
                <a:solidFill>
                  <a:srgbClr val="000000"/>
                </a:solidFill>
                <a:latin typeface="Arial" panose="020B0604020202020204" pitchFamily="34" charset="0"/>
                <a:cs typeface="Arial" panose="020B0604020202020204" pitchFamily="34" charset="0"/>
              </a:rPr>
              <a:t> </a:t>
            </a:r>
            <a:r>
              <a:rPr lang="en-GB" sz="2900" dirty="0" err="1">
                <a:solidFill>
                  <a:srgbClr val="000000"/>
                </a:solidFill>
                <a:latin typeface="Arial" panose="020B0604020202020204" pitchFamily="34" charset="0"/>
                <a:cs typeface="Arial" panose="020B0604020202020204" pitchFamily="34" charset="0"/>
              </a:rPr>
              <a:t>datapunten</a:t>
            </a:r>
            <a:r>
              <a:rPr lang="en-GB" sz="2900" dirty="0">
                <a:solidFill>
                  <a:srgbClr val="000000"/>
                </a:solidFill>
                <a:latin typeface="Arial" panose="020B0604020202020204" pitchFamily="34" charset="0"/>
                <a:cs typeface="Arial" panose="020B0604020202020204" pitchFamily="34" charset="0"/>
              </a:rPr>
              <a:t> </a:t>
            </a:r>
          </a:p>
          <a:p>
            <a:pPr marL="285750" indent="-285750">
              <a:lnSpc>
                <a:spcPct val="170000"/>
              </a:lnSpc>
              <a:buClr>
                <a:schemeClr val="accent1"/>
              </a:buClr>
              <a:buFont typeface="Arial" panose="020B0604020202020204" pitchFamily="34" charset="0"/>
              <a:buChar char="•"/>
            </a:pPr>
            <a:r>
              <a:rPr lang="en-GB" sz="2900" dirty="0" err="1">
                <a:solidFill>
                  <a:srgbClr val="000000"/>
                </a:solidFill>
                <a:latin typeface="Arial" panose="020B0604020202020204" pitchFamily="34" charset="0"/>
                <a:cs typeface="Arial" panose="020B0604020202020204" pitchFamily="34" charset="0"/>
              </a:rPr>
              <a:t>Datapunten</a:t>
            </a:r>
            <a:r>
              <a:rPr lang="en-GB" sz="2900" dirty="0">
                <a:solidFill>
                  <a:srgbClr val="000000"/>
                </a:solidFill>
                <a:latin typeface="Arial" panose="020B0604020202020204" pitchFamily="34" charset="0"/>
                <a:cs typeface="Arial" panose="020B0604020202020204" pitchFamily="34" charset="0"/>
              </a:rPr>
              <a:t> </a:t>
            </a:r>
            <a:r>
              <a:rPr lang="en-GB" sz="2900" dirty="0" err="1">
                <a:solidFill>
                  <a:srgbClr val="000000"/>
                </a:solidFill>
                <a:latin typeface="Arial" panose="020B0604020202020204" pitchFamily="34" charset="0"/>
                <a:cs typeface="Arial" panose="020B0604020202020204" pitchFamily="34" charset="0"/>
              </a:rPr>
              <a:t>worden</a:t>
            </a:r>
            <a:r>
              <a:rPr lang="en-GB" sz="2900" dirty="0">
                <a:solidFill>
                  <a:srgbClr val="000000"/>
                </a:solidFill>
                <a:latin typeface="Arial" panose="020B0604020202020204" pitchFamily="34" charset="0"/>
                <a:cs typeface="Arial" panose="020B0604020202020204" pitchFamily="34" charset="0"/>
              </a:rPr>
              <a:t> </a:t>
            </a:r>
            <a:r>
              <a:rPr lang="en-GB" sz="2900" dirty="0" err="1">
                <a:solidFill>
                  <a:srgbClr val="000000"/>
                </a:solidFill>
                <a:latin typeface="Arial" panose="020B0604020202020204" pitchFamily="34" charset="0"/>
                <a:cs typeface="Arial" panose="020B0604020202020204" pitchFamily="34" charset="0"/>
              </a:rPr>
              <a:t>geaggregeerd</a:t>
            </a:r>
            <a:r>
              <a:rPr lang="en-GB" sz="2900" dirty="0">
                <a:solidFill>
                  <a:srgbClr val="000000"/>
                </a:solidFill>
                <a:latin typeface="Arial" panose="020B0604020202020204" pitchFamily="34" charset="0"/>
                <a:cs typeface="Arial" panose="020B0604020202020204" pitchFamily="34" charset="0"/>
              </a:rPr>
              <a:t> </a:t>
            </a:r>
            <a:r>
              <a:rPr lang="en-GB" sz="2900" dirty="0" err="1">
                <a:solidFill>
                  <a:srgbClr val="000000"/>
                </a:solidFill>
                <a:latin typeface="Arial" panose="020B0604020202020204" pitchFamily="34" charset="0"/>
                <a:cs typeface="Arial" panose="020B0604020202020204" pitchFamily="34" charset="0"/>
              </a:rPr>
              <a:t>naar</a:t>
            </a:r>
            <a:r>
              <a:rPr lang="en-GB" sz="2900" dirty="0">
                <a:solidFill>
                  <a:srgbClr val="000000"/>
                </a:solidFill>
                <a:latin typeface="Arial" panose="020B0604020202020204" pitchFamily="34" charset="0"/>
                <a:cs typeface="Arial" panose="020B0604020202020204" pitchFamily="34" charset="0"/>
              </a:rPr>
              <a:t> </a:t>
            </a:r>
            <a:r>
              <a:rPr lang="en-GB" sz="2900" dirty="0" err="1">
                <a:solidFill>
                  <a:srgbClr val="000000"/>
                </a:solidFill>
                <a:latin typeface="Arial" panose="020B0604020202020204" pitchFamily="34" charset="0"/>
                <a:cs typeface="Arial" panose="020B0604020202020204" pitchFamily="34" charset="0"/>
              </a:rPr>
              <a:t>leeropbrengsten</a:t>
            </a:r>
            <a:endParaRPr lang="en-GB" sz="2900" dirty="0">
              <a:solidFill>
                <a:srgbClr val="000000"/>
              </a:solidFill>
              <a:latin typeface="Arial" panose="020B0604020202020204" pitchFamily="34" charset="0"/>
              <a:cs typeface="Arial" panose="020B0604020202020204" pitchFamily="34" charset="0"/>
            </a:endParaRPr>
          </a:p>
          <a:p>
            <a:pPr marL="285750" indent="-285750">
              <a:lnSpc>
                <a:spcPct val="170000"/>
              </a:lnSpc>
              <a:buClr>
                <a:schemeClr val="accent1"/>
              </a:buClr>
              <a:buFont typeface="Arial" panose="020B0604020202020204" pitchFamily="34" charset="0"/>
              <a:buChar char="•"/>
            </a:pPr>
            <a:r>
              <a:rPr lang="en-GB" sz="2900" dirty="0">
                <a:solidFill>
                  <a:srgbClr val="000000"/>
                </a:solidFill>
                <a:latin typeface="Arial" panose="020B0604020202020204" pitchFamily="34" charset="0"/>
                <a:cs typeface="Arial" panose="020B0604020202020204" pitchFamily="34" charset="0"/>
              </a:rPr>
              <a:t>High stake </a:t>
            </a:r>
            <a:r>
              <a:rPr lang="en-GB" sz="2900" dirty="0" err="1">
                <a:solidFill>
                  <a:srgbClr val="000000"/>
                </a:solidFill>
                <a:latin typeface="Arial" panose="020B0604020202020204" pitchFamily="34" charset="0"/>
                <a:cs typeface="Arial" panose="020B0604020202020204" pitchFamily="34" charset="0"/>
              </a:rPr>
              <a:t>beslissingen</a:t>
            </a:r>
            <a:r>
              <a:rPr lang="en-GB" sz="2900" dirty="0">
                <a:solidFill>
                  <a:srgbClr val="000000"/>
                </a:solidFill>
                <a:latin typeface="Arial" panose="020B0604020202020204" pitchFamily="34" charset="0"/>
                <a:cs typeface="Arial" panose="020B0604020202020204" pitchFamily="34" charset="0"/>
              </a:rPr>
              <a:t> </a:t>
            </a:r>
            <a:r>
              <a:rPr lang="en-GB" sz="2900" dirty="0" err="1">
                <a:solidFill>
                  <a:srgbClr val="000000"/>
                </a:solidFill>
                <a:latin typeface="Arial" panose="020B0604020202020204" pitchFamily="34" charset="0"/>
                <a:cs typeface="Arial" panose="020B0604020202020204" pitchFamily="34" charset="0"/>
              </a:rPr>
              <a:t>zijn</a:t>
            </a:r>
            <a:r>
              <a:rPr lang="en-GB" sz="2900" dirty="0">
                <a:solidFill>
                  <a:srgbClr val="000000"/>
                </a:solidFill>
                <a:latin typeface="Arial" panose="020B0604020202020204" pitchFamily="34" charset="0"/>
                <a:cs typeface="Arial" panose="020B0604020202020204" pitchFamily="34" charset="0"/>
              </a:rPr>
              <a:t> </a:t>
            </a:r>
            <a:r>
              <a:rPr lang="en-GB" sz="2900" dirty="0" err="1">
                <a:solidFill>
                  <a:srgbClr val="000000"/>
                </a:solidFill>
                <a:latin typeface="Arial" panose="020B0604020202020204" pitchFamily="34" charset="0"/>
                <a:cs typeface="Arial" panose="020B0604020202020204" pitchFamily="34" charset="0"/>
              </a:rPr>
              <a:t>holistisch</a:t>
            </a:r>
            <a:r>
              <a:rPr lang="en-GB" sz="2900" dirty="0">
                <a:solidFill>
                  <a:srgbClr val="000000"/>
                </a:solidFill>
                <a:latin typeface="Arial" panose="020B0604020202020204" pitchFamily="34" charset="0"/>
                <a:cs typeface="Arial" panose="020B0604020202020204" pitchFamily="34" charset="0"/>
              </a:rPr>
              <a:t> van </a:t>
            </a:r>
            <a:r>
              <a:rPr lang="en-GB" sz="2900" dirty="0" err="1">
                <a:solidFill>
                  <a:srgbClr val="000000"/>
                </a:solidFill>
                <a:latin typeface="Arial" panose="020B0604020202020204" pitchFamily="34" charset="0"/>
                <a:cs typeface="Arial" panose="020B0604020202020204" pitchFamily="34" charset="0"/>
              </a:rPr>
              <a:t>aard</a:t>
            </a:r>
            <a:endParaRPr lang="en-GB" sz="2900" b="0" i="0" u="none" strike="noStrike" baseline="0" dirty="0">
              <a:solidFill>
                <a:srgbClr val="000000"/>
              </a:solidFill>
              <a:latin typeface="Arial" panose="020B0604020202020204" pitchFamily="34" charset="0"/>
              <a:cs typeface="Arial" panose="020B0604020202020204" pitchFamily="34" charset="0"/>
            </a:endParaRPr>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4"/>
          </p:nvPr>
        </p:nvSpPr>
        <p:spPr>
          <a:xfrm>
            <a:off x="11641138" y="6356352"/>
            <a:ext cx="366415" cy="365125"/>
          </a:xfrm>
        </p:spPr>
        <p:txBody>
          <a:bodyPr vert="horz" lIns="91440" tIns="45720" rIns="91440" bIns="45720" rtlCol="0" anchor="ctr">
            <a:normAutofit/>
          </a:bodyPr>
          <a:lstStyle/>
          <a:p>
            <a:pPr>
              <a:spcAft>
                <a:spcPts val="600"/>
              </a:spcAft>
            </a:pPr>
            <a:fld id="{EC1B0D69-B8A6-8744-9E7E-380CD2AD97F8}" type="slidenum">
              <a:rPr lang="nl-NL" smtClean="0"/>
              <a:pPr>
                <a:spcAft>
                  <a:spcPts val="600"/>
                </a:spcAft>
              </a:pPr>
              <a:t>6</a:t>
            </a:fld>
            <a:endParaRPr lang="nl-NL"/>
          </a:p>
        </p:txBody>
      </p:sp>
      <p:pic>
        <p:nvPicPr>
          <p:cNvPr id="2" name="Picture 1" descr="A painting of a mona lisa&#10;&#10;Description automatically generated with low confidence">
            <a:extLst>
              <a:ext uri="{FF2B5EF4-FFF2-40B4-BE49-F238E27FC236}">
                <a16:creationId xmlns:a16="http://schemas.microsoft.com/office/drawing/2014/main" id="{7C86C495-148A-127C-9342-DC5E039601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922" y="646651"/>
            <a:ext cx="3960440" cy="5322390"/>
          </a:xfrm>
          <a:prstGeom prst="rect">
            <a:avLst/>
          </a:prstGeom>
        </p:spPr>
      </p:pic>
      <p:sp>
        <p:nvSpPr>
          <p:cNvPr id="5" name="TextBox 4">
            <a:extLst>
              <a:ext uri="{FF2B5EF4-FFF2-40B4-BE49-F238E27FC236}">
                <a16:creationId xmlns:a16="http://schemas.microsoft.com/office/drawing/2014/main" id="{9A3FB844-107D-9C24-C800-5B6335C974ED}"/>
              </a:ext>
            </a:extLst>
          </p:cNvPr>
          <p:cNvSpPr txBox="1"/>
          <p:nvPr/>
        </p:nvSpPr>
        <p:spPr>
          <a:xfrm>
            <a:off x="7196922" y="5641503"/>
            <a:ext cx="6093724" cy="307777"/>
          </a:xfrm>
          <a:prstGeom prst="rect">
            <a:avLst/>
          </a:prstGeom>
          <a:noFill/>
        </p:spPr>
        <p:txBody>
          <a:bodyPr wrap="square">
            <a:spAutoFit/>
          </a:bodyPr>
          <a:lstStyle/>
          <a:p>
            <a:r>
              <a:rPr lang="en-GB" sz="1400" dirty="0">
                <a:solidFill>
                  <a:schemeClr val="bg1"/>
                </a:solidFill>
              </a:rPr>
              <a:t>Photo by </a:t>
            </a:r>
            <a:r>
              <a:rPr lang="en-GB" sz="1400" dirty="0">
                <a:solidFill>
                  <a:schemeClr val="bg1"/>
                </a:solidFill>
                <a:hlinkClick r:id="rId4">
                  <a:extLst>
                    <a:ext uri="{A12FA001-AC4F-418D-AE19-62706E023703}">
                      <ahyp:hlinkClr xmlns:ahyp="http://schemas.microsoft.com/office/drawing/2018/hyperlinkcolor" val="tx"/>
                    </a:ext>
                  </a:extLst>
                </a:hlinkClick>
              </a:rPr>
              <a:t>Vadim </a:t>
            </a:r>
            <a:r>
              <a:rPr lang="en-GB" sz="1400" dirty="0" err="1">
                <a:solidFill>
                  <a:schemeClr val="bg1"/>
                </a:solidFill>
                <a:hlinkClick r:id="rId4">
                  <a:extLst>
                    <a:ext uri="{A12FA001-AC4F-418D-AE19-62706E023703}">
                      <ahyp:hlinkClr xmlns:ahyp="http://schemas.microsoft.com/office/drawing/2018/hyperlinkcolor" val="tx"/>
                    </a:ext>
                  </a:extLst>
                </a:hlinkClick>
              </a:rPr>
              <a:t>Bogulov</a:t>
            </a:r>
            <a:r>
              <a:rPr lang="en-GB" sz="1400" dirty="0">
                <a:solidFill>
                  <a:schemeClr val="bg1"/>
                </a:solidFill>
              </a:rPr>
              <a:t> on </a:t>
            </a:r>
            <a:r>
              <a:rPr lang="en-GB" sz="1400" dirty="0" err="1">
                <a:solidFill>
                  <a:schemeClr val="bg1"/>
                </a:solidFill>
                <a:hlinkClick r:id="rId5">
                  <a:extLst>
                    <a:ext uri="{A12FA001-AC4F-418D-AE19-62706E023703}">
                      <ahyp:hlinkClr xmlns:ahyp="http://schemas.microsoft.com/office/drawing/2018/hyperlinkcolor" val="tx"/>
                    </a:ext>
                  </a:extLst>
                </a:hlinkClick>
              </a:rPr>
              <a:t>Unsplash</a:t>
            </a:r>
            <a:r>
              <a:rPr lang="en-GB" sz="1400" dirty="0">
                <a:solidFill>
                  <a:schemeClr val="bg1"/>
                </a:solidFill>
              </a:rPr>
              <a:t> </a:t>
            </a:r>
          </a:p>
        </p:txBody>
      </p:sp>
      <p:sp>
        <p:nvSpPr>
          <p:cNvPr id="10" name="TextBox 9">
            <a:extLst>
              <a:ext uri="{FF2B5EF4-FFF2-40B4-BE49-F238E27FC236}">
                <a16:creationId xmlns:a16="http://schemas.microsoft.com/office/drawing/2014/main" id="{A5262F1B-2717-62F6-87E6-7F0659379C74}"/>
              </a:ext>
            </a:extLst>
          </p:cNvPr>
          <p:cNvSpPr txBox="1"/>
          <p:nvPr/>
        </p:nvSpPr>
        <p:spPr>
          <a:xfrm>
            <a:off x="520579" y="5765774"/>
            <a:ext cx="5398817" cy="1446550"/>
          </a:xfrm>
          <a:prstGeom prst="rect">
            <a:avLst/>
          </a:prstGeom>
          <a:noFill/>
        </p:spPr>
        <p:txBody>
          <a:bodyPr wrap="square">
            <a:spAutoFit/>
          </a:bodyPr>
          <a:lstStyle/>
          <a:p>
            <a:r>
              <a:rPr lang="en-GB" sz="1100" b="0" i="0" dirty="0">
                <a:solidFill>
                  <a:srgbClr val="222222"/>
                </a:solidFill>
                <a:effectLst/>
                <a:latin typeface="Arial" panose="020B0604020202020204" pitchFamily="34" charset="0"/>
              </a:rPr>
              <a:t>Bron: </a:t>
            </a:r>
          </a:p>
          <a:p>
            <a:pPr marL="171450" indent="-171450">
              <a:buFontTx/>
              <a:buChar char="-"/>
            </a:pPr>
            <a:r>
              <a:rPr lang="en-GB" sz="1100" b="0" i="0" dirty="0">
                <a:solidFill>
                  <a:srgbClr val="222222"/>
                </a:solidFill>
                <a:effectLst/>
                <a:latin typeface="Arial" panose="020B0604020202020204" pitchFamily="34" charset="0"/>
              </a:rPr>
              <a:t>Baartman et al. (2022). Programmatic assessment design choices in nine programs in higher education. In </a:t>
            </a:r>
            <a:r>
              <a:rPr lang="en-GB" sz="1100" b="0" i="1" dirty="0">
                <a:solidFill>
                  <a:srgbClr val="222222"/>
                </a:solidFill>
                <a:effectLst/>
                <a:latin typeface="Arial" panose="020B0604020202020204" pitchFamily="34" charset="0"/>
              </a:rPr>
              <a:t>Frontiers in Education</a:t>
            </a:r>
            <a:r>
              <a:rPr lang="en-GB" sz="1100" b="0" i="0" dirty="0">
                <a:solidFill>
                  <a:srgbClr val="222222"/>
                </a:solidFill>
                <a:effectLst/>
                <a:latin typeface="Arial" panose="020B0604020202020204" pitchFamily="34" charset="0"/>
              </a:rPr>
              <a:t> (p. 738). Frontiers </a:t>
            </a:r>
          </a:p>
          <a:p>
            <a:pPr marL="171450" indent="-171450">
              <a:buFontTx/>
              <a:buChar char="-"/>
            </a:pPr>
            <a:r>
              <a:rPr lang="en-GB" sz="1100" b="0" i="0" dirty="0" err="1">
                <a:solidFill>
                  <a:srgbClr val="222222"/>
                </a:solidFill>
                <a:effectLst/>
                <a:latin typeface="Arial" panose="020B0604020202020204" pitchFamily="34" charset="0"/>
              </a:rPr>
              <a:t>Heeneman</a:t>
            </a:r>
            <a:r>
              <a:rPr lang="en-GB" sz="1100" b="0" i="0" dirty="0">
                <a:solidFill>
                  <a:srgbClr val="222222"/>
                </a:solidFill>
                <a:effectLst/>
                <a:latin typeface="Arial" panose="020B0604020202020204" pitchFamily="34" charset="0"/>
              </a:rPr>
              <a:t> et al. (2021). Ottawa 2020 consensus statement for programmatic assessment–1. Agreement on the principles. Medical Teacher, 43(10), 1139-1148. </a:t>
            </a:r>
          </a:p>
          <a:p>
            <a:endParaRPr lang="en-GB" sz="1100" dirty="0">
              <a:solidFill>
                <a:srgbClr val="222222"/>
              </a:solidFill>
              <a:latin typeface="Arial" panose="020B0604020202020204" pitchFamily="34" charset="0"/>
            </a:endParaRPr>
          </a:p>
          <a:p>
            <a:endParaRPr lang="en-GB" sz="1100" dirty="0"/>
          </a:p>
        </p:txBody>
      </p:sp>
    </p:spTree>
    <p:extLst>
      <p:ext uri="{BB962C8B-B14F-4D97-AF65-F5344CB8AC3E}">
        <p14:creationId xmlns:p14="http://schemas.microsoft.com/office/powerpoint/2010/main" val="2098277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AB6CB4-00F0-4D4E-BC46-55919F2D841A}"/>
              </a:ext>
            </a:extLst>
          </p:cNvPr>
          <p:cNvSpPr>
            <a:spLocks noGrp="1"/>
          </p:cNvSpPr>
          <p:nvPr>
            <p:ph type="title"/>
          </p:nvPr>
        </p:nvSpPr>
        <p:spPr>
          <a:xfrm>
            <a:off x="550864" y="692150"/>
            <a:ext cx="10441680" cy="1152674"/>
          </a:xfrm>
        </p:spPr>
        <p:txBody>
          <a:bodyPr vert="horz" lIns="360000" tIns="360000" rIns="540000" bIns="45720" rtlCol="0" anchor="t">
            <a:normAutofit fontScale="90000"/>
          </a:bodyPr>
          <a:lstStyle/>
          <a:p>
            <a:r>
              <a:rPr lang="en-US" sz="2800" dirty="0" err="1"/>
              <a:t>Principes</a:t>
            </a:r>
            <a:r>
              <a:rPr lang="en-US" sz="2800" dirty="0"/>
              <a:t> van </a:t>
            </a:r>
            <a:r>
              <a:rPr lang="en-US" sz="2800" b="0" i="0" kern="1200" dirty="0" err="1">
                <a:latin typeface="Arial" panose="020B0604020202020204" pitchFamily="34" charset="0"/>
                <a:ea typeface="+mj-ea"/>
                <a:cs typeface="+mj-cs"/>
              </a:rPr>
              <a:t>programmatisch</a:t>
            </a:r>
            <a:r>
              <a:rPr lang="en-US" sz="2800" b="0" i="0" kern="1200" dirty="0">
                <a:latin typeface="Arial" panose="020B0604020202020204" pitchFamily="34" charset="0"/>
                <a:ea typeface="+mj-ea"/>
                <a:cs typeface="+mj-cs"/>
              </a:rPr>
              <a:t> </a:t>
            </a:r>
            <a:r>
              <a:rPr lang="en-US" sz="2800" b="0" i="0" kern="1200" dirty="0" err="1">
                <a:latin typeface="Arial" panose="020B0604020202020204" pitchFamily="34" charset="0"/>
                <a:ea typeface="+mj-ea"/>
                <a:cs typeface="+mj-cs"/>
              </a:rPr>
              <a:t>toetsen</a:t>
            </a:r>
            <a:r>
              <a:rPr lang="en-US" sz="2800" b="0" i="0" kern="1200" dirty="0">
                <a:latin typeface="Arial" panose="020B0604020202020204" pitchFamily="34" charset="0"/>
                <a:ea typeface="+mj-ea"/>
                <a:cs typeface="+mj-cs"/>
              </a:rPr>
              <a:t> (</a:t>
            </a:r>
            <a:r>
              <a:rPr lang="en-US" sz="2800" b="0" i="0" kern="1200" dirty="0" err="1">
                <a:latin typeface="Arial" panose="020B0604020202020204" pitchFamily="34" charset="0"/>
                <a:ea typeface="+mj-ea"/>
                <a:cs typeface="+mj-cs"/>
              </a:rPr>
              <a:t>Heeneman</a:t>
            </a:r>
            <a:r>
              <a:rPr lang="en-US" sz="2800" b="0" i="0" kern="1200" dirty="0">
                <a:latin typeface="Arial" panose="020B0604020202020204" pitchFamily="34" charset="0"/>
                <a:ea typeface="+mj-ea"/>
                <a:cs typeface="+mj-cs"/>
              </a:rPr>
              <a:t> et al., 2021)</a:t>
            </a:r>
          </a:p>
        </p:txBody>
      </p:sp>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4"/>
          </p:nvPr>
        </p:nvSpPr>
        <p:spPr>
          <a:xfrm>
            <a:off x="11641138" y="6356352"/>
            <a:ext cx="366415" cy="365125"/>
          </a:xfrm>
        </p:spPr>
        <p:txBody>
          <a:bodyPr vert="horz" lIns="91440" tIns="45720" rIns="91440" bIns="45720" rtlCol="0" anchor="ctr">
            <a:normAutofit/>
          </a:bodyPr>
          <a:lstStyle/>
          <a:p>
            <a:pPr>
              <a:spcAft>
                <a:spcPts val="600"/>
              </a:spcAft>
            </a:pPr>
            <a:fld id="{EC1B0D69-B8A6-8744-9E7E-380CD2AD97F8}" type="slidenum">
              <a:rPr lang="nl-NL" smtClean="0"/>
              <a:pPr>
                <a:spcAft>
                  <a:spcPts val="600"/>
                </a:spcAft>
              </a:pPr>
              <a:t>7</a:t>
            </a:fld>
            <a:endParaRPr lang="nl-NL"/>
          </a:p>
        </p:txBody>
      </p:sp>
      <p:sp>
        <p:nvSpPr>
          <p:cNvPr id="10" name="TextBox 9">
            <a:extLst>
              <a:ext uri="{FF2B5EF4-FFF2-40B4-BE49-F238E27FC236}">
                <a16:creationId xmlns:a16="http://schemas.microsoft.com/office/drawing/2014/main" id="{A5262F1B-2717-62F6-87E6-7F0659379C74}"/>
              </a:ext>
            </a:extLst>
          </p:cNvPr>
          <p:cNvSpPr txBox="1"/>
          <p:nvPr/>
        </p:nvSpPr>
        <p:spPr>
          <a:xfrm>
            <a:off x="553167" y="5950406"/>
            <a:ext cx="10799417" cy="461665"/>
          </a:xfrm>
          <a:prstGeom prst="rect">
            <a:avLst/>
          </a:prstGeom>
          <a:noFill/>
        </p:spPr>
        <p:txBody>
          <a:bodyPr wrap="square">
            <a:spAutoFit/>
          </a:bodyPr>
          <a:lstStyle/>
          <a:p>
            <a:r>
              <a:rPr lang="en-GB" sz="1200" b="0" i="0" dirty="0">
                <a:solidFill>
                  <a:srgbClr val="222222"/>
                </a:solidFill>
                <a:effectLst/>
                <a:latin typeface="Arial" panose="020B0604020202020204" pitchFamily="34" charset="0"/>
              </a:rPr>
              <a:t>Source: </a:t>
            </a:r>
            <a:r>
              <a:rPr lang="en-GB" sz="1200" b="0" i="0" dirty="0" err="1">
                <a:solidFill>
                  <a:srgbClr val="222222"/>
                </a:solidFill>
                <a:effectLst/>
                <a:latin typeface="Arial" panose="020B0604020202020204" pitchFamily="34" charset="0"/>
              </a:rPr>
              <a:t>Heeneman</a:t>
            </a:r>
            <a:r>
              <a:rPr lang="en-GB" sz="1200" b="0" i="0" dirty="0">
                <a:solidFill>
                  <a:srgbClr val="222222"/>
                </a:solidFill>
                <a:effectLst/>
                <a:latin typeface="Arial" panose="020B0604020202020204" pitchFamily="34" charset="0"/>
              </a:rPr>
              <a:t> et al. (2021) Ottawa 2020 consensus statement for programmatic assessment – 1. Agreement on the principles, Medical Teacher, 43:10, 1139-1148, DOI: 10.1080/0142159X.2021.1957088</a:t>
            </a:r>
            <a:endParaRPr lang="en-GB" sz="1200" dirty="0"/>
          </a:p>
        </p:txBody>
      </p:sp>
      <p:pic>
        <p:nvPicPr>
          <p:cNvPr id="11" name="Picture 10" descr="A close-up of a document&#10;&#10;Description automatically generated">
            <a:extLst>
              <a:ext uri="{FF2B5EF4-FFF2-40B4-BE49-F238E27FC236}">
                <a16:creationId xmlns:a16="http://schemas.microsoft.com/office/drawing/2014/main" id="{FDB93FB4-BE42-F997-3650-6171320EE204}"/>
              </a:ext>
            </a:extLst>
          </p:cNvPr>
          <p:cNvPicPr>
            <a:picLocks noChangeAspect="1"/>
          </p:cNvPicPr>
          <p:nvPr/>
        </p:nvPicPr>
        <p:blipFill>
          <a:blip r:embed="rId3"/>
          <a:stretch>
            <a:fillRect/>
          </a:stretch>
        </p:blipFill>
        <p:spPr>
          <a:xfrm>
            <a:off x="550864" y="2229522"/>
            <a:ext cx="11244318" cy="3636245"/>
          </a:xfrm>
          <a:prstGeom prst="rect">
            <a:avLst/>
          </a:prstGeom>
        </p:spPr>
      </p:pic>
    </p:spTree>
    <p:extLst>
      <p:ext uri="{BB962C8B-B14F-4D97-AF65-F5344CB8AC3E}">
        <p14:creationId xmlns:p14="http://schemas.microsoft.com/office/powerpoint/2010/main" val="1953437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A9800EFA-7E4F-444C-8D8E-740C2DE6C965}"/>
              </a:ext>
            </a:extLst>
          </p:cNvPr>
          <p:cNvSpPr>
            <a:spLocks noGrp="1"/>
          </p:cNvSpPr>
          <p:nvPr>
            <p:ph type="sldNum" sz="quarter" idx="15"/>
          </p:nvPr>
        </p:nvSpPr>
        <p:spPr>
          <a:xfrm>
            <a:off x="11641138" y="6356352"/>
            <a:ext cx="366415" cy="365125"/>
          </a:xfrm>
        </p:spPr>
        <p:txBody>
          <a:bodyPr vert="horz" lIns="91440" tIns="45720" rIns="91440" bIns="45720" rtlCol="0" anchor="ctr">
            <a:normAutofit/>
          </a:bodyPr>
          <a:lstStyle/>
          <a:p>
            <a:pPr>
              <a:spcAft>
                <a:spcPts val="600"/>
              </a:spcAft>
            </a:pPr>
            <a:fld id="{EC1B0D69-B8A6-8744-9E7E-380CD2AD97F8}" type="slidenum">
              <a:rPr lang="en-GB" smtClean="0"/>
              <a:pPr>
                <a:spcAft>
                  <a:spcPts val="600"/>
                </a:spcAft>
              </a:pPr>
              <a:t>8</a:t>
            </a:fld>
            <a:endParaRPr lang="en-GB"/>
          </a:p>
        </p:txBody>
      </p:sp>
      <p:sp>
        <p:nvSpPr>
          <p:cNvPr id="6" name="TextBox 5">
            <a:extLst>
              <a:ext uri="{FF2B5EF4-FFF2-40B4-BE49-F238E27FC236}">
                <a16:creationId xmlns:a16="http://schemas.microsoft.com/office/drawing/2014/main" id="{F6D35ED4-8455-62AF-879D-1A744399A14D}"/>
              </a:ext>
            </a:extLst>
          </p:cNvPr>
          <p:cNvSpPr txBox="1"/>
          <p:nvPr/>
        </p:nvSpPr>
        <p:spPr>
          <a:xfrm>
            <a:off x="773783" y="842033"/>
            <a:ext cx="11233770" cy="5696881"/>
          </a:xfrm>
          <a:prstGeom prst="rect">
            <a:avLst/>
          </a:prstGeom>
          <a:noFill/>
        </p:spPr>
        <p:txBody>
          <a:bodyPr wrap="square">
            <a:spAutoFit/>
          </a:bodyPr>
          <a:lstStyle/>
          <a:p>
            <a:pPr algn="ctr">
              <a:lnSpc>
                <a:spcPct val="115000"/>
              </a:lnSpc>
              <a:spcAft>
                <a:spcPts val="800"/>
              </a:spcAft>
            </a:pPr>
            <a:r>
              <a:rPr lang="nl-NL" sz="2400" kern="100" dirty="0">
                <a:effectLst/>
                <a:latin typeface="Avenir Next LT Pro Demi" panose="020B0704020202020204" pitchFamily="34" charset="0"/>
                <a:ea typeface="Calibri" panose="020F0502020204030204" pitchFamily="34" charset="0"/>
                <a:cs typeface="Arial" panose="020B0604020202020204" pitchFamily="34" charset="0"/>
              </a:rPr>
              <a:t>11 Ontwerpkeuzes in Programmatisch Toetsen</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344805" lvl="0" indent="-342900">
              <a:lnSpc>
                <a:spcPct val="115000"/>
              </a:lnSpc>
              <a:buFont typeface="+mj-lt"/>
              <a:buAutoNum type="arabicPeriod"/>
            </a:pP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Er zijn alleen vaste datapunten / er is gelegenheid voor vrije datapunten.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344805" lvl="0" indent="-342900">
              <a:lnSpc>
                <a:spcPct val="115000"/>
              </a:lnSpc>
              <a:buFont typeface="+mj-lt"/>
              <a:buAutoNum type="arabicPeriod"/>
            </a:pP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Alle feedbackperspectieven zijn vastgelegd / studenten kiezen zelf de feedbackperspectieven.</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344805" lvl="0" indent="-342900">
              <a:lnSpc>
                <a:spcPct val="115000"/>
              </a:lnSpc>
              <a:buFont typeface="+mj-lt"/>
              <a:buAutoNum type="arabicPeriod"/>
            </a:pP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De inlevermomenten voor feedback liggen vast / zijn vrij gelaten.</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344805" lvl="0" indent="-342900">
              <a:lnSpc>
                <a:spcPct val="115000"/>
              </a:lnSpc>
              <a:buFont typeface="+mj-lt"/>
              <a:buAutoNum type="arabicPeriod"/>
            </a:pP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De opleiding heeft wel / geen </a:t>
            </a:r>
            <a:r>
              <a:rPr lang="nl-NL" sz="1800" kern="100" dirty="0" err="1">
                <a:effectLst/>
                <a:latin typeface="Avenir Next LT Pro" panose="020B0504020202020204" pitchFamily="34" charset="0"/>
                <a:ea typeface="Calibri" panose="020F0502020204030204" pitchFamily="34" charset="0"/>
                <a:cs typeface="Arial" panose="020B0604020202020204" pitchFamily="34" charset="0"/>
              </a:rPr>
              <a:t>self</a:t>
            </a: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 assessment als datapunt.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344805" lvl="0" indent="-342900">
              <a:lnSpc>
                <a:spcPct val="115000"/>
              </a:lnSpc>
              <a:buFont typeface="+mj-lt"/>
              <a:buAutoNum type="arabicPeriod"/>
            </a:pP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Kennis wordt wel / niet als datapunt geprogrammeerd.</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344805" lvl="0" indent="-342900">
              <a:lnSpc>
                <a:spcPct val="115000"/>
              </a:lnSpc>
              <a:buFont typeface="+mj-lt"/>
              <a:buAutoNum type="arabicPeriod"/>
            </a:pP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Er is een feedback formulier dat verschilt per datapunt / het beoordelingsinstrument is hetzelfde voor alle datapunten.</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344805" lvl="0" indent="-342900">
              <a:lnSpc>
                <a:spcPct val="115000"/>
              </a:lnSpc>
              <a:buFont typeface="+mj-lt"/>
              <a:buAutoNum type="arabicPeriod"/>
            </a:pP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Er is een medium </a:t>
            </a:r>
            <a:r>
              <a:rPr lang="nl-NL" sz="1800" kern="100" dirty="0" err="1">
                <a:effectLst/>
                <a:latin typeface="Avenir Next LT Pro" panose="020B0504020202020204" pitchFamily="34" charset="0"/>
                <a:ea typeface="Calibri" panose="020F0502020204030204" pitchFamily="34" charset="0"/>
                <a:cs typeface="Arial" panose="020B0604020202020204" pitchFamily="34" charset="0"/>
              </a:rPr>
              <a:t>stake</a:t>
            </a: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 beslissing ingericht om alleen de ontwikkeling van de student in kaart te brengen / om een beslissing te nemen (bijv. over remediëring of go/no-go high </a:t>
            </a:r>
            <a:r>
              <a:rPr lang="nl-NL" sz="1800" kern="100" dirty="0" err="1">
                <a:effectLst/>
                <a:latin typeface="Avenir Next LT Pro" panose="020B0504020202020204" pitchFamily="34" charset="0"/>
                <a:ea typeface="Calibri" panose="020F0502020204030204" pitchFamily="34" charset="0"/>
                <a:cs typeface="Arial" panose="020B0604020202020204" pitchFamily="34" charset="0"/>
              </a:rPr>
              <a:t>stake</a:t>
            </a: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 beslissing).</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344805" lvl="0" indent="-342900">
              <a:lnSpc>
                <a:spcPct val="115000"/>
              </a:lnSpc>
              <a:buFont typeface="+mj-lt"/>
              <a:buAutoNum type="arabicPeriod"/>
            </a:pP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Tijdens de high </a:t>
            </a:r>
            <a:r>
              <a:rPr lang="nl-NL" sz="1800" kern="100" dirty="0" err="1">
                <a:effectLst/>
                <a:latin typeface="Avenir Next LT Pro" panose="020B0504020202020204" pitchFamily="34" charset="0"/>
                <a:ea typeface="Calibri" panose="020F0502020204030204" pitchFamily="34" charset="0"/>
                <a:cs typeface="Arial" panose="020B0604020202020204" pitchFamily="34" charset="0"/>
              </a:rPr>
              <a:t>stake</a:t>
            </a: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 beslissing wordt elke leeruitkomst op voldoende niveau beoordeeld / worden de leeruitkomsten holistisch beoordeeld.</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344805" lvl="0" indent="-342900">
              <a:lnSpc>
                <a:spcPct val="115000"/>
              </a:lnSpc>
              <a:buFont typeface="+mj-lt"/>
              <a:buAutoNum type="arabicPeriod"/>
            </a:pP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Tijdens de high </a:t>
            </a:r>
            <a:r>
              <a:rPr lang="nl-NL" sz="1800" kern="100" dirty="0" err="1">
                <a:effectLst/>
                <a:latin typeface="Avenir Next LT Pro" panose="020B0504020202020204" pitchFamily="34" charset="0"/>
                <a:ea typeface="Calibri" panose="020F0502020204030204" pitchFamily="34" charset="0"/>
                <a:cs typeface="Arial" panose="020B0604020202020204" pitchFamily="34" charset="0"/>
              </a:rPr>
              <a:t>stake</a:t>
            </a: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 beslissing wordt naast het portfolio wel / niet een prestatie van de student (</a:t>
            </a:r>
            <a:r>
              <a:rPr lang="nl-NL" sz="1800" kern="100" dirty="0" err="1">
                <a:effectLst/>
                <a:latin typeface="Avenir Next LT Pro" panose="020B0504020202020204" pitchFamily="34" charset="0"/>
                <a:ea typeface="Calibri" panose="020F0502020204030204" pitchFamily="34" charset="0"/>
                <a:cs typeface="Arial" panose="020B0604020202020204" pitchFamily="34" charset="0"/>
              </a:rPr>
              <a:t>cgi</a:t>
            </a: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 en/of presentatie) meegewogen in de high </a:t>
            </a:r>
            <a:r>
              <a:rPr lang="nl-NL" sz="1800" kern="100" dirty="0" err="1">
                <a:effectLst/>
                <a:latin typeface="Avenir Next LT Pro" panose="020B0504020202020204" pitchFamily="34" charset="0"/>
                <a:ea typeface="Calibri" panose="020F0502020204030204" pitchFamily="34" charset="0"/>
                <a:cs typeface="Arial" panose="020B0604020202020204" pitchFamily="34" charset="0"/>
              </a:rPr>
              <a:t>stake</a:t>
            </a: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 beslissing.</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344805" lvl="0" indent="-342900">
              <a:lnSpc>
                <a:spcPct val="115000"/>
              </a:lnSpc>
              <a:buFont typeface="+mj-lt"/>
              <a:buAutoNum type="arabicPeriod"/>
            </a:pP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De docent die het leerproces begeleidt (bijv. mentor, coach, slb’er) heeft wel / geen rol tijdens de high </a:t>
            </a:r>
            <a:r>
              <a:rPr lang="nl-NL" sz="1800" kern="100" dirty="0" err="1">
                <a:effectLst/>
                <a:latin typeface="Avenir Next LT Pro" panose="020B0504020202020204" pitchFamily="34" charset="0"/>
                <a:ea typeface="Calibri" panose="020F0502020204030204" pitchFamily="34" charset="0"/>
                <a:cs typeface="Arial" panose="020B0604020202020204" pitchFamily="34" charset="0"/>
              </a:rPr>
              <a:t>stake</a:t>
            </a: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 beslissing.  </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a:p>
            <a:pPr marL="342900" marR="344805" lvl="0" indent="-342900">
              <a:lnSpc>
                <a:spcPct val="115000"/>
              </a:lnSpc>
              <a:spcAft>
                <a:spcPts val="800"/>
              </a:spcAft>
              <a:buFont typeface="+mj-lt"/>
              <a:buAutoNum type="arabicPeriod"/>
            </a:pP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De high </a:t>
            </a:r>
            <a:r>
              <a:rPr lang="nl-NL" sz="1800" kern="100" dirty="0" err="1">
                <a:effectLst/>
                <a:latin typeface="Avenir Next LT Pro" panose="020B0504020202020204" pitchFamily="34" charset="0"/>
                <a:ea typeface="Calibri" panose="020F0502020204030204" pitchFamily="34" charset="0"/>
                <a:cs typeface="Arial" panose="020B0604020202020204" pitchFamily="34" charset="0"/>
              </a:rPr>
              <a:t>stake</a:t>
            </a:r>
            <a:r>
              <a:rPr lang="nl-NL" sz="1800" kern="100" dirty="0">
                <a:effectLst/>
                <a:latin typeface="Avenir Next LT Pro" panose="020B0504020202020204" pitchFamily="34" charset="0"/>
                <a:ea typeface="Calibri" panose="020F0502020204030204" pitchFamily="34" charset="0"/>
                <a:cs typeface="Arial" panose="020B0604020202020204" pitchFamily="34" charset="0"/>
              </a:rPr>
              <a:t> beslissingen vinden elke onderwijsperiode plaats (kwartaal) / elk semester of jaar.</a:t>
            </a:r>
            <a:endParaRPr lang="en-GB"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43154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7804E8-EDBE-984D-AA16-91428466B07F}"/>
              </a:ext>
            </a:extLst>
          </p:cNvPr>
          <p:cNvSpPr>
            <a:spLocks noGrp="1"/>
          </p:cNvSpPr>
          <p:nvPr>
            <p:ph type="ctrTitle"/>
          </p:nvPr>
        </p:nvSpPr>
        <p:spPr>
          <a:xfrm>
            <a:off x="550863" y="476252"/>
            <a:ext cx="5040311" cy="3566407"/>
          </a:xfrm>
        </p:spPr>
        <p:txBody>
          <a:bodyPr anchor="t">
            <a:normAutofit fontScale="90000"/>
          </a:bodyPr>
          <a:lstStyle/>
          <a:p>
            <a:r>
              <a:rPr lang="nl-NL" dirty="0"/>
              <a:t>Experiment </a:t>
            </a:r>
            <a:br>
              <a:rPr lang="nl-NL" dirty="0"/>
            </a:br>
            <a:r>
              <a:rPr lang="nl-NL" dirty="0"/>
              <a:t>Voltijd propedeuse</a:t>
            </a:r>
            <a:br>
              <a:rPr lang="nl-NL" dirty="0"/>
            </a:br>
            <a:r>
              <a:rPr lang="nl-NL" dirty="0" err="1"/>
              <a:t>HUpabo</a:t>
            </a:r>
            <a:br>
              <a:rPr lang="nl-NL" dirty="0"/>
            </a:br>
            <a:endParaRPr lang="nl-NL" dirty="0"/>
          </a:p>
        </p:txBody>
      </p:sp>
      <p:pic>
        <p:nvPicPr>
          <p:cNvPr id="3" name="Picture 2" descr="A picture containing laboratory equipment, chemistry, solution, indoor&#10;&#10;Description automatically generated">
            <a:extLst>
              <a:ext uri="{FF2B5EF4-FFF2-40B4-BE49-F238E27FC236}">
                <a16:creationId xmlns:a16="http://schemas.microsoft.com/office/drawing/2014/main" id="{11F59E84-DB85-8A8D-6254-896DCBAF9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247" y="682387"/>
            <a:ext cx="6447786" cy="4292221"/>
          </a:xfrm>
          <a:prstGeom prst="rect">
            <a:avLst/>
          </a:prstGeom>
        </p:spPr>
      </p:pic>
      <p:sp>
        <p:nvSpPr>
          <p:cNvPr id="5" name="TextBox 4">
            <a:extLst>
              <a:ext uri="{FF2B5EF4-FFF2-40B4-BE49-F238E27FC236}">
                <a16:creationId xmlns:a16="http://schemas.microsoft.com/office/drawing/2014/main" id="{78D61B4D-8AEF-D1F5-3CF6-441DE1479A0C}"/>
              </a:ext>
            </a:extLst>
          </p:cNvPr>
          <p:cNvSpPr txBox="1"/>
          <p:nvPr/>
        </p:nvSpPr>
        <p:spPr>
          <a:xfrm>
            <a:off x="9069521" y="4666831"/>
            <a:ext cx="6093724" cy="307777"/>
          </a:xfrm>
          <a:prstGeom prst="rect">
            <a:avLst/>
          </a:prstGeom>
          <a:noFill/>
        </p:spPr>
        <p:txBody>
          <a:bodyPr wrap="square">
            <a:spAutoFit/>
          </a:bodyPr>
          <a:lstStyle/>
          <a:p>
            <a:r>
              <a:rPr lang="en-GB" sz="1400" dirty="0"/>
              <a:t>Photo by </a:t>
            </a:r>
            <a:r>
              <a:rPr lang="en-GB" sz="1400" dirty="0">
                <a:hlinkClick r:id="rId4">
                  <a:extLst>
                    <a:ext uri="{A12FA001-AC4F-418D-AE19-62706E023703}">
                      <ahyp:hlinkClr xmlns:ahyp="http://schemas.microsoft.com/office/drawing/2018/hyperlinkcolor" val="tx"/>
                    </a:ext>
                  </a:extLst>
                </a:hlinkClick>
              </a:rPr>
              <a:t>Alex Kondratiev</a:t>
            </a:r>
            <a:r>
              <a:rPr lang="en-GB" sz="1400" dirty="0"/>
              <a:t> on </a:t>
            </a:r>
            <a:r>
              <a:rPr lang="en-GB" sz="1400" dirty="0" err="1">
                <a:hlinkClick r:id="rId5">
                  <a:extLst>
                    <a:ext uri="{A12FA001-AC4F-418D-AE19-62706E023703}">
                      <ahyp:hlinkClr xmlns:ahyp="http://schemas.microsoft.com/office/drawing/2018/hyperlinkcolor" val="tx"/>
                    </a:ext>
                  </a:extLst>
                </a:hlinkClick>
              </a:rPr>
              <a:t>Unsplash</a:t>
            </a:r>
            <a:r>
              <a:rPr lang="en-GB" sz="1400" dirty="0"/>
              <a:t> </a:t>
            </a:r>
          </a:p>
        </p:txBody>
      </p:sp>
    </p:spTree>
    <p:extLst>
      <p:ext uri="{BB962C8B-B14F-4D97-AF65-F5344CB8AC3E}">
        <p14:creationId xmlns:p14="http://schemas.microsoft.com/office/powerpoint/2010/main" val="3944458090"/>
      </p:ext>
    </p:extLst>
  </p:cSld>
  <p:clrMapOvr>
    <a:masterClrMapping/>
  </p:clrMapOvr>
</p:sld>
</file>

<file path=ppt/theme/theme1.xml><?xml version="1.0" encoding="utf-8"?>
<a:theme xmlns:a="http://schemas.openxmlformats.org/drawingml/2006/main" name="Kantoorthema">
  <a:themeElements>
    <a:clrScheme name="HU">
      <a:dk1>
        <a:srgbClr val="000000"/>
      </a:dk1>
      <a:lt1>
        <a:srgbClr val="FFFFFF"/>
      </a:lt1>
      <a:dk2>
        <a:srgbClr val="FEFFFF"/>
      </a:dk2>
      <a:lt2>
        <a:srgbClr val="E7E6E6"/>
      </a:lt2>
      <a:accent1>
        <a:srgbClr val="00A0D2"/>
      </a:accent1>
      <a:accent2>
        <a:srgbClr val="EC0010"/>
      </a:accent2>
      <a:accent3>
        <a:srgbClr val="FEFFFF"/>
      </a:accent3>
      <a:accent4>
        <a:srgbClr val="00A0D2"/>
      </a:accent4>
      <a:accent5>
        <a:srgbClr val="EC0010"/>
      </a:accent5>
      <a:accent6>
        <a:srgbClr val="00A0D2"/>
      </a:accent6>
      <a:hlink>
        <a:srgbClr val="00A0D2"/>
      </a:hlink>
      <a:folHlink>
        <a:srgbClr val="00A0D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algn="l">
          <a:defRPr dirty="0" err="1">
            <a:solidFill>
              <a:srgbClr val="000000"/>
            </a:solidFill>
            <a:latin typeface="Avenir Roman" panose="02000503020000020003" pitchFamily="2" charset="0"/>
          </a:defRPr>
        </a:defPPr>
      </a:lstStyle>
    </a:spDef>
    <a:txDef>
      <a:spPr/>
      <a:bodyPr vert="horz" lIns="0" tIns="45720" rIns="91440" bIns="45720" rtlCol="0">
        <a:normAutofit/>
      </a:bodyPr>
      <a:lstStyle>
        <a:defPPr algn="l">
          <a:defRPr smtClean="0"/>
        </a:defPPr>
      </a:lstStyle>
    </a:txDef>
  </a:objectDefaults>
  <a:extraClrSchemeLst/>
  <a:extLst>
    <a:ext uri="{05A4C25C-085E-4340-85A3-A5531E510DB2}">
      <thm15:themeFamily xmlns:thm15="http://schemas.microsoft.com/office/thememl/2012/main" name="HU TEMPLATE 2019 ENG-DEF" id="{C3E717DB-3C2D-A34D-BD8F-BF6F08B03246}" vid="{DA1FD7C5-C588-2B46-9559-9E52FC6798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B2F574B-0081-5943-8310-82BB30945057}">
  <we:reference id="wa104380506" version="1.3.0.0" store="en-US" storeType="OMEX"/>
  <we:alternateReferences>
    <we:reference id="WA104380506" version="1.3.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HU TEMPLATE 2019 ENG-DEF</Template>
  <TotalTime>16960</TotalTime>
  <Words>2829</Words>
  <Application>Microsoft Office PowerPoint</Application>
  <PresentationFormat>Widescreen</PresentationFormat>
  <Paragraphs>236</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Avenir Next LT Pro</vt:lpstr>
      <vt:lpstr>Calibri</vt:lpstr>
      <vt:lpstr>Verdana</vt:lpstr>
      <vt:lpstr>Arial Black</vt:lpstr>
      <vt:lpstr>Avenir Next LT Pro Demi</vt:lpstr>
      <vt:lpstr>Roboto</vt:lpstr>
      <vt:lpstr>Kantoorthema</vt:lpstr>
      <vt:lpstr>Workshop Holistisch beoordelen leeruitkomsten  </vt:lpstr>
      <vt:lpstr>Conventionele beoordeling is gebaseerd op cijfers van door opleiding gekozen toetsvormen</vt:lpstr>
      <vt:lpstr>Formatieve en summatieve functie van toetsen</vt:lpstr>
      <vt:lpstr>Programmatisch toetsen is gebaseerd op informatie over studentprestaties met focus op leeruitkomsten </vt:lpstr>
      <vt:lpstr>PowerPoint Presentation</vt:lpstr>
      <vt:lpstr>Principes van programmatisch toetsen (Baartman et al., 2020)</vt:lpstr>
      <vt:lpstr>Principes van programmatisch toetsen (Heeneman et al., 2021)</vt:lpstr>
      <vt:lpstr>PowerPoint Presentation</vt:lpstr>
      <vt:lpstr>Experiment  Voltijd propedeuse HUpabo </vt:lpstr>
      <vt:lpstr>Dichtgetimmerd onderwijsprogramma met toetsen die </vt:lpstr>
      <vt:lpstr>Student centraal in feedback proces</vt:lpstr>
      <vt:lpstr>Keuze 1. Feedback om van te leren in semesters</vt:lpstr>
      <vt:lpstr>Keuze 2  Er was een mix aan  producten/prestaties (vaste datapunten) waar feedback op werd gegeven. </vt:lpstr>
      <vt:lpstr>Keuze 3. Feedback en feedforward werden gegeven vanuit verschillende perspectieven (vakdocenten, werkveld, medestudenten)</vt:lpstr>
      <vt:lpstr>Keuze 4. De feedback op elk product/prestatie werd gegeven aan de hand van negen leeruitkomsten als ruggengraat </vt:lpstr>
      <vt:lpstr>Keuze 5.  Alle producten en feedback daarop werden verzameld in  Scorion portfolio</vt:lpstr>
      <vt:lpstr>Keuze 6. Studenten kregen feedback training</vt:lpstr>
      <vt:lpstr>Opdracht Beoordeel portfolio  </vt:lpstr>
      <vt:lpstr>Je krijgt de narratieve feedback en feedforward die is gegeven op 5 datapunten:   </vt:lpstr>
      <vt:lpstr>Je wordt gevraagd om op basis van de feedback en feedforward   drie vakdidactische leeruitkomsten te beoordelen: presteert de student onder niveau, op niveau of boven niveau </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Presentatie  voorbeeld HU. </dc:title>
  <dc:subject/>
  <dc:creator>Bas Agricola</dc:creator>
  <cp:keywords/>
  <dc:description/>
  <cp:lastModifiedBy>Bas Agricola</cp:lastModifiedBy>
  <cp:revision>11</cp:revision>
  <dcterms:created xsi:type="dcterms:W3CDTF">2022-12-12T09:21:32Z</dcterms:created>
  <dcterms:modified xsi:type="dcterms:W3CDTF">2024-02-04T12:39:32Z</dcterms:modified>
  <cp:category/>
</cp:coreProperties>
</file>