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0"/>
  </p:notesMasterIdLst>
  <p:handoutMasterIdLst>
    <p:handoutMasterId r:id="rId21"/>
  </p:handoutMasterIdLst>
  <p:sldIdLst>
    <p:sldId id="269" r:id="rId5"/>
    <p:sldId id="283" r:id="rId6"/>
    <p:sldId id="266" r:id="rId7"/>
    <p:sldId id="260" r:id="rId8"/>
    <p:sldId id="288" r:id="rId9"/>
    <p:sldId id="317" r:id="rId10"/>
    <p:sldId id="282" r:id="rId11"/>
    <p:sldId id="261" r:id="rId12"/>
    <p:sldId id="316" r:id="rId13"/>
    <p:sldId id="318" r:id="rId14"/>
    <p:sldId id="320" r:id="rId15"/>
    <p:sldId id="319" r:id="rId16"/>
    <p:sldId id="322" r:id="rId17"/>
    <p:sldId id="309" r:id="rId18"/>
    <p:sldId id="258" r:id="rId1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C0C5"/>
    <a:srgbClr val="ABCEFC"/>
    <a:srgbClr val="DD5000"/>
    <a:srgbClr val="FF69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F74AE6F-7CAE-4CD0-B654-57AD871BCB68}" v="3" dt="2025-10-14T07:30:54.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603" autoAdjust="0"/>
  </p:normalViewPr>
  <p:slideViewPr>
    <p:cSldViewPr snapToGrid="0" showGuides="1">
      <p:cViewPr varScale="1">
        <p:scale>
          <a:sx n="55" d="100"/>
          <a:sy n="55" d="100"/>
        </p:scale>
        <p:origin x="1028" y="28"/>
      </p:cViewPr>
      <p:guideLst>
        <p:guide orient="horz" pos="2137"/>
        <p:guide pos="3840"/>
      </p:guideLst>
    </p:cSldViewPr>
  </p:slideViewPr>
  <p:notesTextViewPr>
    <p:cViewPr>
      <p:scale>
        <a:sx n="20" d="100"/>
        <a:sy n="2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x Huber" userId="25d9e405-a0f6-4e00-9546-aced4c447396" providerId="ADAL" clId="{EF74AE6F-7CAE-4CD0-B654-57AD871BCB68}"/>
    <pc:docChg chg="undo custSel modSld">
      <pc:chgData name="Max Huber" userId="25d9e405-a0f6-4e00-9546-aced4c447396" providerId="ADAL" clId="{EF74AE6F-7CAE-4CD0-B654-57AD871BCB68}" dt="2025-10-14T07:34:02.096" v="226" actId="20577"/>
      <pc:docMkLst>
        <pc:docMk/>
      </pc:docMkLst>
      <pc:sldChg chg="modSp mod">
        <pc:chgData name="Max Huber" userId="25d9e405-a0f6-4e00-9546-aced4c447396" providerId="ADAL" clId="{EF74AE6F-7CAE-4CD0-B654-57AD871BCB68}" dt="2025-10-14T07:32:09.849" v="219" actId="20577"/>
        <pc:sldMkLst>
          <pc:docMk/>
          <pc:sldMk cId="3125865178" sldId="266"/>
        </pc:sldMkLst>
        <pc:spChg chg="mod">
          <ac:chgData name="Max Huber" userId="25d9e405-a0f6-4e00-9546-aced4c447396" providerId="ADAL" clId="{EF74AE6F-7CAE-4CD0-B654-57AD871BCB68}" dt="2025-10-14T07:29:01.675" v="52" actId="20577"/>
          <ac:spMkLst>
            <pc:docMk/>
            <pc:sldMk cId="3125865178" sldId="266"/>
            <ac:spMk id="2" creationId="{4DA4615F-3A97-7B6D-7072-DEEC61D972A2}"/>
          </ac:spMkLst>
        </pc:spChg>
        <pc:spChg chg="mod">
          <ac:chgData name="Max Huber" userId="25d9e405-a0f6-4e00-9546-aced4c447396" providerId="ADAL" clId="{EF74AE6F-7CAE-4CD0-B654-57AD871BCB68}" dt="2025-10-14T07:32:09.849" v="219" actId="20577"/>
          <ac:spMkLst>
            <pc:docMk/>
            <pc:sldMk cId="3125865178" sldId="266"/>
            <ac:spMk id="3" creationId="{CBF46D23-0735-4764-B8C1-8EF9125A355C}"/>
          </ac:spMkLst>
        </pc:spChg>
      </pc:sldChg>
      <pc:sldChg chg="addSp delSp modSp mod">
        <pc:chgData name="Max Huber" userId="25d9e405-a0f6-4e00-9546-aced4c447396" providerId="ADAL" clId="{EF74AE6F-7CAE-4CD0-B654-57AD871BCB68}" dt="2025-10-14T07:34:02.096" v="226" actId="20577"/>
        <pc:sldMkLst>
          <pc:docMk/>
          <pc:sldMk cId="2073161130" sldId="288"/>
        </pc:sldMkLst>
        <pc:spChg chg="mod">
          <ac:chgData name="Max Huber" userId="25d9e405-a0f6-4e00-9546-aced4c447396" providerId="ADAL" clId="{EF74AE6F-7CAE-4CD0-B654-57AD871BCB68}" dt="2025-10-14T07:34:02.096" v="226" actId="20577"/>
          <ac:spMkLst>
            <pc:docMk/>
            <pc:sldMk cId="2073161130" sldId="288"/>
            <ac:spMk id="3" creationId="{E75DACA6-D5EE-41A8-C117-091106E9EB61}"/>
          </ac:spMkLst>
        </pc:spChg>
        <pc:spChg chg="del mod">
          <ac:chgData name="Max Huber" userId="25d9e405-a0f6-4e00-9546-aced4c447396" providerId="ADAL" clId="{EF74AE6F-7CAE-4CD0-B654-57AD871BCB68}" dt="2025-10-14T07:33:51.204" v="223" actId="478"/>
          <ac:spMkLst>
            <pc:docMk/>
            <pc:sldMk cId="2073161130" sldId="288"/>
            <ac:spMk id="5" creationId="{373312BA-78BA-8466-DF30-4B8606F1F91A}"/>
          </ac:spMkLst>
        </pc:spChg>
        <pc:picChg chg="del">
          <ac:chgData name="Max Huber" userId="25d9e405-a0f6-4e00-9546-aced4c447396" providerId="ADAL" clId="{EF74AE6F-7CAE-4CD0-B654-57AD871BCB68}" dt="2025-10-14T07:33:53.053" v="224" actId="478"/>
          <ac:picMkLst>
            <pc:docMk/>
            <pc:sldMk cId="2073161130" sldId="288"/>
            <ac:picMk id="4" creationId="{925AB673-2A29-3EA0-D4F3-ED06253B66EA}"/>
          </ac:picMkLst>
        </pc:picChg>
        <pc:picChg chg="add del">
          <ac:chgData name="Max Huber" userId="25d9e405-a0f6-4e00-9546-aced4c447396" providerId="ADAL" clId="{EF74AE6F-7CAE-4CD0-B654-57AD871BCB68}" dt="2025-10-14T07:33:46.909" v="221" actId="478"/>
          <ac:picMkLst>
            <pc:docMk/>
            <pc:sldMk cId="2073161130" sldId="288"/>
            <ac:picMk id="8" creationId="{9419B4C1-467E-4D6A-2D85-ED00DEB451D7}"/>
          </ac:picMkLst>
        </pc:picChg>
      </pc:sldChg>
    </pc:docChg>
  </pc:docChgLst>
  <pc:docChgLst>
    <pc:chgData name="Max Huber" userId="S::max.huber@hu.nl::62faed3c-273e-4dfd-a981-1b0a63791498" providerId="AD" clId="Web-{A24FE94E-09E0-9D04-49D2-B7F06C170BD6}"/>
    <pc:docChg chg="delSld modSld">
      <pc:chgData name="Max Huber" userId="S::max.huber@hu.nl::62faed3c-273e-4dfd-a981-1b0a63791498" providerId="AD" clId="Web-{A24FE94E-09E0-9D04-49D2-B7F06C170BD6}" dt="2025-09-30T07:11:40.300" v="321" actId="20577"/>
      <pc:docMkLst>
        <pc:docMk/>
      </pc:docMkLst>
      <pc:sldChg chg="modSp">
        <pc:chgData name="Max Huber" userId="S::max.huber@hu.nl::62faed3c-273e-4dfd-a981-1b0a63791498" providerId="AD" clId="Web-{A24FE94E-09E0-9D04-49D2-B7F06C170BD6}" dt="2025-09-30T07:04:21.618" v="23" actId="20577"/>
        <pc:sldMkLst>
          <pc:docMk/>
          <pc:sldMk cId="1852339868" sldId="258"/>
        </pc:sldMkLst>
        <pc:spChg chg="mod">
          <ac:chgData name="Max Huber" userId="S::max.huber@hu.nl::62faed3c-273e-4dfd-a981-1b0a63791498" providerId="AD" clId="Web-{A24FE94E-09E0-9D04-49D2-B7F06C170BD6}" dt="2025-09-30T07:04:21.618" v="23" actId="20577"/>
          <ac:spMkLst>
            <pc:docMk/>
            <pc:sldMk cId="1852339868" sldId="258"/>
            <ac:spMk id="3" creationId="{A19FD544-B566-9C35-3560-0CD8F89EC415}"/>
          </ac:spMkLst>
        </pc:spChg>
      </pc:sldChg>
      <pc:sldChg chg="modSp">
        <pc:chgData name="Max Huber" userId="S::max.huber@hu.nl::62faed3c-273e-4dfd-a981-1b0a63791498" providerId="AD" clId="Web-{A24FE94E-09E0-9D04-49D2-B7F06C170BD6}" dt="2025-09-30T07:10:48.799" v="318" actId="20577"/>
        <pc:sldMkLst>
          <pc:docMk/>
          <pc:sldMk cId="482220943" sldId="261"/>
        </pc:sldMkLst>
        <pc:spChg chg="mod">
          <ac:chgData name="Max Huber" userId="S::max.huber@hu.nl::62faed3c-273e-4dfd-a981-1b0a63791498" providerId="AD" clId="Web-{A24FE94E-09E0-9D04-49D2-B7F06C170BD6}" dt="2025-09-30T07:10:48.799" v="318" actId="20577"/>
          <ac:spMkLst>
            <pc:docMk/>
            <pc:sldMk cId="482220943" sldId="261"/>
            <ac:spMk id="3" creationId="{A1BC8660-2E44-1945-256E-9299CAF0D70C}"/>
          </ac:spMkLst>
        </pc:spChg>
      </pc:sldChg>
      <pc:sldChg chg="modSp">
        <pc:chgData name="Max Huber" userId="S::max.huber@hu.nl::62faed3c-273e-4dfd-a981-1b0a63791498" providerId="AD" clId="Web-{A24FE94E-09E0-9D04-49D2-B7F06C170BD6}" dt="2025-09-30T07:09:15.360" v="288" actId="20577"/>
        <pc:sldMkLst>
          <pc:docMk/>
          <pc:sldMk cId="2073161130" sldId="288"/>
        </pc:sldMkLst>
        <pc:spChg chg="mod">
          <ac:chgData name="Max Huber" userId="S::max.huber@hu.nl::62faed3c-273e-4dfd-a981-1b0a63791498" providerId="AD" clId="Web-{A24FE94E-09E0-9D04-49D2-B7F06C170BD6}" dt="2025-09-30T07:09:15.360" v="288" actId="20577"/>
          <ac:spMkLst>
            <pc:docMk/>
            <pc:sldMk cId="2073161130" sldId="288"/>
            <ac:spMk id="3" creationId="{E75DACA6-D5EE-41A8-C117-091106E9EB61}"/>
          </ac:spMkLst>
        </pc:spChg>
      </pc:sldChg>
      <pc:sldChg chg="modSp">
        <pc:chgData name="Max Huber" userId="S::max.huber@hu.nl::62faed3c-273e-4dfd-a981-1b0a63791498" providerId="AD" clId="Web-{A24FE94E-09E0-9D04-49D2-B7F06C170BD6}" dt="2025-09-30T07:07:09.342" v="275" actId="20577"/>
        <pc:sldMkLst>
          <pc:docMk/>
          <pc:sldMk cId="2956504947" sldId="309"/>
        </pc:sldMkLst>
        <pc:spChg chg="mod">
          <ac:chgData name="Max Huber" userId="S::max.huber@hu.nl::62faed3c-273e-4dfd-a981-1b0a63791498" providerId="AD" clId="Web-{A24FE94E-09E0-9D04-49D2-B7F06C170BD6}" dt="2025-09-30T07:07:09.342" v="275" actId="20577"/>
          <ac:spMkLst>
            <pc:docMk/>
            <pc:sldMk cId="2956504947" sldId="309"/>
            <ac:spMk id="3" creationId="{034655C9-2FEC-CD8B-CC1A-974C45BE94D7}"/>
          </ac:spMkLst>
        </pc:spChg>
      </pc:sldChg>
      <pc:sldChg chg="modSp">
        <pc:chgData name="Max Huber" userId="S::max.huber@hu.nl::62faed3c-273e-4dfd-a981-1b0a63791498" providerId="AD" clId="Web-{A24FE94E-09E0-9D04-49D2-B7F06C170BD6}" dt="2025-09-30T07:11:40.300" v="321" actId="20577"/>
        <pc:sldMkLst>
          <pc:docMk/>
          <pc:sldMk cId="4249692929" sldId="319"/>
        </pc:sldMkLst>
        <pc:spChg chg="mod">
          <ac:chgData name="Max Huber" userId="S::max.huber@hu.nl::62faed3c-273e-4dfd-a981-1b0a63791498" providerId="AD" clId="Web-{A24FE94E-09E0-9D04-49D2-B7F06C170BD6}" dt="2025-09-30T07:11:40.300" v="321" actId="20577"/>
          <ac:spMkLst>
            <pc:docMk/>
            <pc:sldMk cId="4249692929" sldId="319"/>
            <ac:spMk id="3" creationId="{667BD40D-E1B9-7F3E-B113-DD7709F58355}"/>
          </ac:spMkLst>
        </pc:spChg>
      </pc:sldChg>
      <pc:sldChg chg="del">
        <pc:chgData name="Max Huber" userId="S::max.huber@hu.nl::62faed3c-273e-4dfd-a981-1b0a63791498" providerId="AD" clId="Web-{A24FE94E-09E0-9D04-49D2-B7F06C170BD6}" dt="2025-09-30T07:03:53.727" v="0"/>
        <pc:sldMkLst>
          <pc:docMk/>
          <pc:sldMk cId="3169251047" sldId="321"/>
        </pc:sldMkLst>
      </pc:sldChg>
    </pc:docChg>
  </pc:docChgLst>
  <pc:docChgLst>
    <pc:chgData name="Dieke van Ewijk" userId="1360bfb9-9be3-462d-bf1b-970923ceed87" providerId="ADAL" clId="{7C96CD6C-A7E7-464D-B7BF-CE66D67F49CC}"/>
    <pc:docChg chg="undo redo custSel addSld delSld modSld sldOrd">
      <pc:chgData name="Dieke van Ewijk" userId="1360bfb9-9be3-462d-bf1b-970923ceed87" providerId="ADAL" clId="{7C96CD6C-A7E7-464D-B7BF-CE66D67F49CC}" dt="2025-10-06T09:04:04.149" v="1458" actId="20577"/>
      <pc:docMkLst>
        <pc:docMk/>
      </pc:docMkLst>
      <pc:sldChg chg="addSp delSp modSp del mod ord">
        <pc:chgData name="Dieke van Ewijk" userId="1360bfb9-9be3-462d-bf1b-970923ceed87" providerId="ADAL" clId="{7C96CD6C-A7E7-464D-B7BF-CE66D67F49CC}" dt="2025-09-30T08:12:58.979" v="1388" actId="47"/>
        <pc:sldMkLst>
          <pc:docMk/>
          <pc:sldMk cId="2698290187" sldId="257"/>
        </pc:sldMkLst>
      </pc:sldChg>
      <pc:sldChg chg="addSp delSp modSp mod ord">
        <pc:chgData name="Dieke van Ewijk" userId="1360bfb9-9be3-462d-bf1b-970923ceed87" providerId="ADAL" clId="{7C96CD6C-A7E7-464D-B7BF-CE66D67F49CC}" dt="2025-09-30T08:12:22.927" v="1378" actId="1036"/>
        <pc:sldMkLst>
          <pc:docMk/>
          <pc:sldMk cId="1852339868" sldId="258"/>
        </pc:sldMkLst>
        <pc:spChg chg="mod">
          <ac:chgData name="Dieke van Ewijk" userId="1360bfb9-9be3-462d-bf1b-970923ceed87" providerId="ADAL" clId="{7C96CD6C-A7E7-464D-B7BF-CE66D67F49CC}" dt="2025-09-29T17:01:03.314" v="1361" actId="255"/>
          <ac:spMkLst>
            <pc:docMk/>
            <pc:sldMk cId="1852339868" sldId="258"/>
            <ac:spMk id="2" creationId="{2C49ED09-93E0-6585-0D08-492A56CF4215}"/>
          </ac:spMkLst>
        </pc:spChg>
        <pc:spChg chg="mod">
          <ac:chgData name="Dieke van Ewijk" userId="1360bfb9-9be3-462d-bf1b-970923ceed87" providerId="ADAL" clId="{7C96CD6C-A7E7-464D-B7BF-CE66D67F49CC}" dt="2025-09-30T08:12:22.927" v="1378" actId="1036"/>
          <ac:spMkLst>
            <pc:docMk/>
            <pc:sldMk cId="1852339868" sldId="258"/>
            <ac:spMk id="3" creationId="{A19FD544-B566-9C35-3560-0CD8F89EC415}"/>
          </ac:spMkLst>
        </pc:spChg>
        <pc:picChg chg="add del mod">
          <ac:chgData name="Dieke van Ewijk" userId="1360bfb9-9be3-462d-bf1b-970923ceed87" providerId="ADAL" clId="{7C96CD6C-A7E7-464D-B7BF-CE66D67F49CC}" dt="2025-09-29T14:40:35.609" v="179" actId="14100"/>
          <ac:picMkLst>
            <pc:docMk/>
            <pc:sldMk cId="1852339868" sldId="258"/>
            <ac:picMk id="7" creationId="{20444F94-2C18-3C96-2BCA-DE84EBA2FD52}"/>
          </ac:picMkLst>
        </pc:picChg>
      </pc:sldChg>
      <pc:sldChg chg="addSp modSp del">
        <pc:chgData name="Dieke van Ewijk" userId="1360bfb9-9be3-462d-bf1b-970923ceed87" providerId="ADAL" clId="{7C96CD6C-A7E7-464D-B7BF-CE66D67F49CC}" dt="2025-09-30T08:12:54.506" v="1386" actId="47"/>
        <pc:sldMkLst>
          <pc:docMk/>
          <pc:sldMk cId="28207292" sldId="259"/>
        </pc:sldMkLst>
      </pc:sldChg>
      <pc:sldChg chg="addSp modSp mod ord">
        <pc:chgData name="Dieke van Ewijk" userId="1360bfb9-9be3-462d-bf1b-970923ceed87" providerId="ADAL" clId="{7C96CD6C-A7E7-464D-B7BF-CE66D67F49CC}" dt="2025-09-30T08:15:08.488" v="1436" actId="20577"/>
        <pc:sldMkLst>
          <pc:docMk/>
          <pc:sldMk cId="3192691603" sldId="260"/>
        </pc:sldMkLst>
        <pc:spChg chg="mod">
          <ac:chgData name="Dieke van Ewijk" userId="1360bfb9-9be3-462d-bf1b-970923ceed87" providerId="ADAL" clId="{7C96CD6C-A7E7-464D-B7BF-CE66D67F49CC}" dt="2025-09-29T15:46:20.577" v="764" actId="2711"/>
          <ac:spMkLst>
            <pc:docMk/>
            <pc:sldMk cId="3192691603" sldId="260"/>
            <ac:spMk id="2" creationId="{CB54453F-589E-1F29-2339-98434400A459}"/>
          </ac:spMkLst>
        </pc:spChg>
        <pc:spChg chg="mod">
          <ac:chgData name="Dieke van Ewijk" userId="1360bfb9-9be3-462d-bf1b-970923ceed87" providerId="ADAL" clId="{7C96CD6C-A7E7-464D-B7BF-CE66D67F49CC}" dt="2025-09-30T08:15:08.488" v="1436" actId="20577"/>
          <ac:spMkLst>
            <pc:docMk/>
            <pc:sldMk cId="3192691603" sldId="260"/>
            <ac:spMk id="3" creationId="{D878D57B-715C-D971-7228-238370CEB3D1}"/>
          </ac:spMkLst>
        </pc:spChg>
        <pc:picChg chg="add mod">
          <ac:chgData name="Dieke van Ewijk" userId="1360bfb9-9be3-462d-bf1b-970923ceed87" providerId="ADAL" clId="{7C96CD6C-A7E7-464D-B7BF-CE66D67F49CC}" dt="2025-09-29T14:41:53.803" v="193"/>
          <ac:picMkLst>
            <pc:docMk/>
            <pc:sldMk cId="3192691603" sldId="260"/>
            <ac:picMk id="7" creationId="{870F96CF-0A50-BED4-1460-5C7B764F4ADA}"/>
          </ac:picMkLst>
        </pc:picChg>
      </pc:sldChg>
      <pc:sldChg chg="addSp delSp modSp mod ord">
        <pc:chgData name="Dieke van Ewijk" userId="1360bfb9-9be3-462d-bf1b-970923ceed87" providerId="ADAL" clId="{7C96CD6C-A7E7-464D-B7BF-CE66D67F49CC}" dt="2025-09-29T15:54:44.320" v="817" actId="14100"/>
        <pc:sldMkLst>
          <pc:docMk/>
          <pc:sldMk cId="482220943" sldId="261"/>
        </pc:sldMkLst>
        <pc:spChg chg="mod">
          <ac:chgData name="Dieke van Ewijk" userId="1360bfb9-9be3-462d-bf1b-970923ceed87" providerId="ADAL" clId="{7C96CD6C-A7E7-464D-B7BF-CE66D67F49CC}" dt="2025-09-29T15:54:18.282" v="813" actId="1076"/>
          <ac:spMkLst>
            <pc:docMk/>
            <pc:sldMk cId="482220943" sldId="261"/>
            <ac:spMk id="2" creationId="{D780E15D-0C16-AFA8-FDAC-B965064D13DB}"/>
          </ac:spMkLst>
        </pc:spChg>
        <pc:spChg chg="mod">
          <ac:chgData name="Dieke van Ewijk" userId="1360bfb9-9be3-462d-bf1b-970923ceed87" providerId="ADAL" clId="{7C96CD6C-A7E7-464D-B7BF-CE66D67F49CC}" dt="2025-09-29T15:54:44.320" v="817" actId="14100"/>
          <ac:spMkLst>
            <pc:docMk/>
            <pc:sldMk cId="482220943" sldId="261"/>
            <ac:spMk id="3" creationId="{A1BC8660-2E44-1945-256E-9299CAF0D70C}"/>
          </ac:spMkLst>
        </pc:spChg>
        <pc:picChg chg="add mod">
          <ac:chgData name="Dieke van Ewijk" userId="1360bfb9-9be3-462d-bf1b-970923ceed87" providerId="ADAL" clId="{7C96CD6C-A7E7-464D-B7BF-CE66D67F49CC}" dt="2025-09-29T14:41:44.381" v="189"/>
          <ac:picMkLst>
            <pc:docMk/>
            <pc:sldMk cId="482220943" sldId="261"/>
            <ac:picMk id="7" creationId="{DE1FFA3E-A2E3-A612-DE2C-5F94DD3BD96C}"/>
          </ac:picMkLst>
        </pc:picChg>
        <pc:picChg chg="add mod ord modCrop">
          <ac:chgData name="Dieke van Ewijk" userId="1360bfb9-9be3-462d-bf1b-970923ceed87" providerId="ADAL" clId="{7C96CD6C-A7E7-464D-B7BF-CE66D67F49CC}" dt="2025-09-29T15:54:32.543" v="816" actId="18131"/>
          <ac:picMkLst>
            <pc:docMk/>
            <pc:sldMk cId="482220943" sldId="261"/>
            <ac:picMk id="9" creationId="{3621257A-025B-5493-07D8-DAE8089B51D4}"/>
          </ac:picMkLst>
        </pc:picChg>
      </pc:sldChg>
      <pc:sldChg chg="addSp modSp del">
        <pc:chgData name="Dieke van Ewijk" userId="1360bfb9-9be3-462d-bf1b-970923ceed87" providerId="ADAL" clId="{7C96CD6C-A7E7-464D-B7BF-CE66D67F49CC}" dt="2025-09-30T08:12:55.527" v="1387" actId="47"/>
        <pc:sldMkLst>
          <pc:docMk/>
          <pc:sldMk cId="2459232624" sldId="262"/>
        </pc:sldMkLst>
      </pc:sldChg>
      <pc:sldChg chg="addSp modSp del">
        <pc:chgData name="Dieke van Ewijk" userId="1360bfb9-9be3-462d-bf1b-970923ceed87" providerId="ADAL" clId="{7C96CD6C-A7E7-464D-B7BF-CE66D67F49CC}" dt="2025-09-29T17:00:42.320" v="1359" actId="47"/>
        <pc:sldMkLst>
          <pc:docMk/>
          <pc:sldMk cId="1563544937" sldId="263"/>
        </pc:sldMkLst>
      </pc:sldChg>
      <pc:sldChg chg="addSp modSp del">
        <pc:chgData name="Dieke van Ewijk" userId="1360bfb9-9be3-462d-bf1b-970923ceed87" providerId="ADAL" clId="{7C96CD6C-A7E7-464D-B7BF-CE66D67F49CC}" dt="2025-09-30T08:12:53.115" v="1385" actId="47"/>
        <pc:sldMkLst>
          <pc:docMk/>
          <pc:sldMk cId="2359401592" sldId="264"/>
        </pc:sldMkLst>
      </pc:sldChg>
      <pc:sldChg chg="addSp modSp del">
        <pc:chgData name="Dieke van Ewijk" userId="1360bfb9-9be3-462d-bf1b-970923ceed87" providerId="ADAL" clId="{7C96CD6C-A7E7-464D-B7BF-CE66D67F49CC}" dt="2025-09-30T08:12:52.121" v="1384" actId="47"/>
        <pc:sldMkLst>
          <pc:docMk/>
          <pc:sldMk cId="2987091077" sldId="265"/>
        </pc:sldMkLst>
      </pc:sldChg>
      <pc:sldChg chg="addSp modSp mod ord setBg">
        <pc:chgData name="Dieke van Ewijk" userId="1360bfb9-9be3-462d-bf1b-970923ceed87" providerId="ADAL" clId="{7C96CD6C-A7E7-464D-B7BF-CE66D67F49CC}" dt="2025-09-29T16:41:48.396" v="1337" actId="20577"/>
        <pc:sldMkLst>
          <pc:docMk/>
          <pc:sldMk cId="3125865178" sldId="266"/>
        </pc:sldMkLst>
        <pc:spChg chg="mod">
          <ac:chgData name="Dieke van Ewijk" userId="1360bfb9-9be3-462d-bf1b-970923ceed87" providerId="ADAL" clId="{7C96CD6C-A7E7-464D-B7BF-CE66D67F49CC}" dt="2025-09-29T16:41:48.396" v="1337" actId="20577"/>
          <ac:spMkLst>
            <pc:docMk/>
            <pc:sldMk cId="3125865178" sldId="266"/>
            <ac:spMk id="2" creationId="{4DA4615F-3A97-7B6D-7072-DEEC61D972A2}"/>
          </ac:spMkLst>
        </pc:spChg>
        <pc:spChg chg="mod">
          <ac:chgData name="Dieke van Ewijk" userId="1360bfb9-9be3-462d-bf1b-970923ceed87" providerId="ADAL" clId="{7C96CD6C-A7E7-464D-B7BF-CE66D67F49CC}" dt="2025-09-29T15:24:15.781" v="374" actId="20577"/>
          <ac:spMkLst>
            <pc:docMk/>
            <pc:sldMk cId="3125865178" sldId="266"/>
            <ac:spMk id="3" creationId="{CBF46D23-0735-4764-B8C1-8EF9125A355C}"/>
          </ac:spMkLst>
        </pc:spChg>
        <pc:spChg chg="mod">
          <ac:chgData name="Dieke van Ewijk" userId="1360bfb9-9be3-462d-bf1b-970923ceed87" providerId="ADAL" clId="{7C96CD6C-A7E7-464D-B7BF-CE66D67F49CC}" dt="2025-09-29T15:13:31.652" v="272" actId="207"/>
          <ac:spMkLst>
            <pc:docMk/>
            <pc:sldMk cId="3125865178" sldId="266"/>
            <ac:spMk id="4" creationId="{D8A69B93-9A25-C898-0F29-6B668803112C}"/>
          </ac:spMkLst>
        </pc:spChg>
        <pc:picChg chg="add mod">
          <ac:chgData name="Dieke van Ewijk" userId="1360bfb9-9be3-462d-bf1b-970923ceed87" providerId="ADAL" clId="{7C96CD6C-A7E7-464D-B7BF-CE66D67F49CC}" dt="2025-09-29T15:13:36.124" v="273"/>
          <ac:picMkLst>
            <pc:docMk/>
            <pc:sldMk cId="3125865178" sldId="266"/>
            <ac:picMk id="7" creationId="{90DFCED2-750C-672D-94D8-ED2539EA3951}"/>
          </ac:picMkLst>
        </pc:picChg>
      </pc:sldChg>
      <pc:sldChg chg="addSp delSp modSp mod">
        <pc:chgData name="Dieke van Ewijk" userId="1360bfb9-9be3-462d-bf1b-970923ceed87" providerId="ADAL" clId="{7C96CD6C-A7E7-464D-B7BF-CE66D67F49CC}" dt="2025-09-29T14:45:07.666" v="222" actId="14100"/>
        <pc:sldMkLst>
          <pc:docMk/>
          <pc:sldMk cId="1767580988" sldId="269"/>
        </pc:sldMkLst>
        <pc:spChg chg="mod">
          <ac:chgData name="Dieke van Ewijk" userId="1360bfb9-9be3-462d-bf1b-970923ceed87" providerId="ADAL" clId="{7C96CD6C-A7E7-464D-B7BF-CE66D67F49CC}" dt="2025-09-29T14:44:40.750" v="219" actId="1035"/>
          <ac:spMkLst>
            <pc:docMk/>
            <pc:sldMk cId="1767580988" sldId="269"/>
            <ac:spMk id="3" creationId="{341EC2F3-EC6F-6CE0-A0EA-B41803EB622C}"/>
          </ac:spMkLst>
        </pc:spChg>
        <pc:spChg chg="add del">
          <ac:chgData name="Dieke van Ewijk" userId="1360bfb9-9be3-462d-bf1b-970923ceed87" providerId="ADAL" clId="{7C96CD6C-A7E7-464D-B7BF-CE66D67F49CC}" dt="2025-09-29T12:14:11.707" v="11" actId="478"/>
          <ac:spMkLst>
            <pc:docMk/>
            <pc:sldMk cId="1767580988" sldId="269"/>
            <ac:spMk id="8" creationId="{9B58023C-6CCA-498A-ADEA-1AF9A08A40BB}"/>
          </ac:spMkLst>
        </pc:spChg>
        <pc:spChg chg="mod">
          <ac:chgData name="Dieke van Ewijk" userId="1360bfb9-9be3-462d-bf1b-970923ceed87" providerId="ADAL" clId="{7C96CD6C-A7E7-464D-B7BF-CE66D67F49CC}" dt="2025-09-29T14:45:07.666" v="222" actId="14100"/>
          <ac:spMkLst>
            <pc:docMk/>
            <pc:sldMk cId="1767580988" sldId="269"/>
            <ac:spMk id="22" creationId="{8126F01F-CD67-A7E6-89C6-A525E83FAE2D}"/>
          </ac:spMkLst>
        </pc:spChg>
        <pc:picChg chg="add del mod">
          <ac:chgData name="Dieke van Ewijk" userId="1360bfb9-9be3-462d-bf1b-970923ceed87" providerId="ADAL" clId="{7C96CD6C-A7E7-464D-B7BF-CE66D67F49CC}" dt="2025-09-29T12:31:54.811" v="139" actId="1076"/>
          <ac:picMkLst>
            <pc:docMk/>
            <pc:sldMk cId="1767580988" sldId="269"/>
            <ac:picMk id="12" creationId="{3319000D-FF8B-6A27-0629-0D306D0E791E}"/>
          </ac:picMkLst>
        </pc:picChg>
      </pc:sldChg>
      <pc:sldChg chg="del">
        <pc:chgData name="Dieke van Ewijk" userId="1360bfb9-9be3-462d-bf1b-970923ceed87" providerId="ADAL" clId="{7C96CD6C-A7E7-464D-B7BF-CE66D67F49CC}" dt="2025-09-29T17:00:28.473" v="1356" actId="47"/>
        <pc:sldMkLst>
          <pc:docMk/>
          <pc:sldMk cId="3968936529" sldId="276"/>
        </pc:sldMkLst>
      </pc:sldChg>
      <pc:sldChg chg="del">
        <pc:chgData name="Dieke van Ewijk" userId="1360bfb9-9be3-462d-bf1b-970923ceed87" providerId="ADAL" clId="{7C96CD6C-A7E7-464D-B7BF-CE66D67F49CC}" dt="2025-09-29T17:00:29.880" v="1357" actId="47"/>
        <pc:sldMkLst>
          <pc:docMk/>
          <pc:sldMk cId="2806690465" sldId="277"/>
        </pc:sldMkLst>
      </pc:sldChg>
      <pc:sldChg chg="addSp modSp del">
        <pc:chgData name="Dieke van Ewijk" userId="1360bfb9-9be3-462d-bf1b-970923ceed87" providerId="ADAL" clId="{7C96CD6C-A7E7-464D-B7BF-CE66D67F49CC}" dt="2025-09-30T08:12:50.040" v="1382" actId="47"/>
        <pc:sldMkLst>
          <pc:docMk/>
          <pc:sldMk cId="2861567304" sldId="278"/>
        </pc:sldMkLst>
      </pc:sldChg>
      <pc:sldChg chg="addSp delSp modSp mod ord">
        <pc:chgData name="Dieke van Ewijk" userId="1360bfb9-9be3-462d-bf1b-970923ceed87" providerId="ADAL" clId="{7C96CD6C-A7E7-464D-B7BF-CE66D67F49CC}" dt="2025-09-29T15:54:07.988" v="811"/>
        <pc:sldMkLst>
          <pc:docMk/>
          <pc:sldMk cId="3994596779" sldId="282"/>
        </pc:sldMkLst>
        <pc:spChg chg="mod">
          <ac:chgData name="Dieke van Ewijk" userId="1360bfb9-9be3-462d-bf1b-970923ceed87" providerId="ADAL" clId="{7C96CD6C-A7E7-464D-B7BF-CE66D67F49CC}" dt="2025-09-29T15:48:34.742" v="772" actId="2711"/>
          <ac:spMkLst>
            <pc:docMk/>
            <pc:sldMk cId="3994596779" sldId="282"/>
            <ac:spMk id="2" creationId="{C17782D1-6928-6D4F-B71C-1E93249E3465}"/>
          </ac:spMkLst>
        </pc:spChg>
        <pc:spChg chg="mod">
          <ac:chgData name="Dieke van Ewijk" userId="1360bfb9-9be3-462d-bf1b-970923ceed87" providerId="ADAL" clId="{7C96CD6C-A7E7-464D-B7BF-CE66D67F49CC}" dt="2025-09-29T15:49:09.468" v="785" actId="20577"/>
          <ac:spMkLst>
            <pc:docMk/>
            <pc:sldMk cId="3994596779" sldId="282"/>
            <ac:spMk id="3" creationId="{BDCF6388-5D6E-6657-77DA-8C907D0EAF65}"/>
          </ac:spMkLst>
        </pc:spChg>
        <pc:picChg chg="add mod">
          <ac:chgData name="Dieke van Ewijk" userId="1360bfb9-9be3-462d-bf1b-970923ceed87" providerId="ADAL" clId="{7C96CD6C-A7E7-464D-B7BF-CE66D67F49CC}" dt="2025-09-29T14:41:47.256" v="190"/>
          <ac:picMkLst>
            <pc:docMk/>
            <pc:sldMk cId="3994596779" sldId="282"/>
            <ac:picMk id="9" creationId="{B3ABAABC-B950-6BB3-3F8B-B640EB7DBDA9}"/>
          </ac:picMkLst>
        </pc:picChg>
      </pc:sldChg>
      <pc:sldChg chg="addSp delSp modSp mod ord setBg">
        <pc:chgData name="Dieke van Ewijk" userId="1360bfb9-9be3-462d-bf1b-970923ceed87" providerId="ADAL" clId="{7C96CD6C-A7E7-464D-B7BF-CE66D67F49CC}" dt="2025-09-30T08:09:30.747" v="1364" actId="1036"/>
        <pc:sldMkLst>
          <pc:docMk/>
          <pc:sldMk cId="2539417599" sldId="283"/>
        </pc:sldMkLst>
        <pc:spChg chg="mod">
          <ac:chgData name="Dieke van Ewijk" userId="1360bfb9-9be3-462d-bf1b-970923ceed87" providerId="ADAL" clId="{7C96CD6C-A7E7-464D-B7BF-CE66D67F49CC}" dt="2025-09-30T08:09:30.747" v="1364" actId="1036"/>
          <ac:spMkLst>
            <pc:docMk/>
            <pc:sldMk cId="2539417599" sldId="283"/>
            <ac:spMk id="2" creationId="{1513E13D-0431-62AF-4644-D6C8BAC2D098}"/>
          </ac:spMkLst>
        </pc:spChg>
        <pc:spChg chg="mod">
          <ac:chgData name="Dieke van Ewijk" userId="1360bfb9-9be3-462d-bf1b-970923ceed87" providerId="ADAL" clId="{7C96CD6C-A7E7-464D-B7BF-CE66D67F49CC}" dt="2025-09-29T15:01:30.714" v="231" actId="207"/>
          <ac:spMkLst>
            <pc:docMk/>
            <pc:sldMk cId="2539417599" sldId="283"/>
            <ac:spMk id="4" creationId="{8693811A-CE15-EEFC-AF34-5CE43B2AADD1}"/>
          </ac:spMkLst>
        </pc:spChg>
        <pc:picChg chg="add mod">
          <ac:chgData name="Dieke van Ewijk" userId="1360bfb9-9be3-462d-bf1b-970923ceed87" providerId="ADAL" clId="{7C96CD6C-A7E7-464D-B7BF-CE66D67F49CC}" dt="2025-09-29T14:41:49.102" v="191"/>
          <ac:picMkLst>
            <pc:docMk/>
            <pc:sldMk cId="2539417599" sldId="283"/>
            <ac:picMk id="9" creationId="{2351DD4E-8CD7-5063-EAB8-603EF194E2CD}"/>
          </ac:picMkLst>
        </pc:picChg>
        <pc:picChg chg="add mod modCrop">
          <ac:chgData name="Dieke van Ewijk" userId="1360bfb9-9be3-462d-bf1b-970923ceed87" providerId="ADAL" clId="{7C96CD6C-A7E7-464D-B7BF-CE66D67F49CC}" dt="2025-09-29T16:41:41.638" v="1336" actId="14100"/>
          <ac:picMkLst>
            <pc:docMk/>
            <pc:sldMk cId="2539417599" sldId="283"/>
            <ac:picMk id="11" creationId="{E927C7F2-5319-D6A0-92A6-C9E33EA3516E}"/>
          </ac:picMkLst>
        </pc:picChg>
      </pc:sldChg>
      <pc:sldChg chg="addSp modSp add del mod ord">
        <pc:chgData name="Dieke van Ewijk" userId="1360bfb9-9be3-462d-bf1b-970923ceed87" providerId="ADAL" clId="{7C96CD6C-A7E7-464D-B7BF-CE66D67F49CC}" dt="2025-09-29T16:38:22.209" v="1296" actId="47"/>
        <pc:sldMkLst>
          <pc:docMk/>
          <pc:sldMk cId="2055583097" sldId="287"/>
        </pc:sldMkLst>
      </pc:sldChg>
      <pc:sldChg chg="addSp modSp mod ord modNotesTx">
        <pc:chgData name="Dieke van Ewijk" userId="1360bfb9-9be3-462d-bf1b-970923ceed87" providerId="ADAL" clId="{7C96CD6C-A7E7-464D-B7BF-CE66D67F49CC}" dt="2025-09-30T08:15:21.725" v="1438" actId="20577"/>
        <pc:sldMkLst>
          <pc:docMk/>
          <pc:sldMk cId="2073161130" sldId="288"/>
        </pc:sldMkLst>
        <pc:spChg chg="mod">
          <ac:chgData name="Dieke van Ewijk" userId="1360bfb9-9be3-462d-bf1b-970923ceed87" providerId="ADAL" clId="{7C96CD6C-A7E7-464D-B7BF-CE66D67F49CC}" dt="2025-09-29T15:32:59.453" v="546" actId="255"/>
          <ac:spMkLst>
            <pc:docMk/>
            <pc:sldMk cId="2073161130" sldId="288"/>
            <ac:spMk id="2" creationId="{FBAA2264-41F2-89BD-CB2C-DBAD99CE3AEE}"/>
          </ac:spMkLst>
        </pc:spChg>
        <pc:spChg chg="mod">
          <ac:chgData name="Dieke van Ewijk" userId="1360bfb9-9be3-462d-bf1b-970923ceed87" providerId="ADAL" clId="{7C96CD6C-A7E7-464D-B7BF-CE66D67F49CC}" dt="2025-09-30T08:15:21.725" v="1438" actId="20577"/>
          <ac:spMkLst>
            <pc:docMk/>
            <pc:sldMk cId="2073161130" sldId="288"/>
            <ac:spMk id="3" creationId="{E75DACA6-D5EE-41A8-C117-091106E9EB61}"/>
          </ac:spMkLst>
        </pc:spChg>
      </pc:sldChg>
      <pc:sldChg chg="addSp modSp del">
        <pc:chgData name="Dieke van Ewijk" userId="1360bfb9-9be3-462d-bf1b-970923ceed87" providerId="ADAL" clId="{7C96CD6C-A7E7-464D-B7BF-CE66D67F49CC}" dt="2025-09-30T08:12:51.145" v="1383" actId="47"/>
        <pc:sldMkLst>
          <pc:docMk/>
          <pc:sldMk cId="1558135406" sldId="292"/>
        </pc:sldMkLst>
      </pc:sldChg>
      <pc:sldChg chg="addSp modSp del">
        <pc:chgData name="Dieke van Ewijk" userId="1360bfb9-9be3-462d-bf1b-970923ceed87" providerId="ADAL" clId="{7C96CD6C-A7E7-464D-B7BF-CE66D67F49CC}" dt="2025-09-29T17:00:39.691" v="1358" actId="47"/>
        <pc:sldMkLst>
          <pc:docMk/>
          <pc:sldMk cId="1992949913" sldId="293"/>
        </pc:sldMkLst>
      </pc:sldChg>
      <pc:sldChg chg="addSp modSp del">
        <pc:chgData name="Dieke van Ewijk" userId="1360bfb9-9be3-462d-bf1b-970923ceed87" providerId="ADAL" clId="{7C96CD6C-A7E7-464D-B7BF-CE66D67F49CC}" dt="2025-09-29T17:00:14.938" v="1354" actId="47"/>
        <pc:sldMkLst>
          <pc:docMk/>
          <pc:sldMk cId="2965501209" sldId="295"/>
        </pc:sldMkLst>
      </pc:sldChg>
      <pc:sldChg chg="addSp modSp del">
        <pc:chgData name="Dieke van Ewijk" userId="1360bfb9-9be3-462d-bf1b-970923ceed87" providerId="ADAL" clId="{7C96CD6C-A7E7-464D-B7BF-CE66D67F49CC}" dt="2025-09-29T17:00:13.216" v="1353" actId="47"/>
        <pc:sldMkLst>
          <pc:docMk/>
          <pc:sldMk cId="1947272502" sldId="296"/>
        </pc:sldMkLst>
      </pc:sldChg>
      <pc:sldChg chg="del">
        <pc:chgData name="Dieke van Ewijk" userId="1360bfb9-9be3-462d-bf1b-970923ceed87" providerId="ADAL" clId="{7C96CD6C-A7E7-464D-B7BF-CE66D67F49CC}" dt="2025-09-29T17:00:07.724" v="1351" actId="47"/>
        <pc:sldMkLst>
          <pc:docMk/>
          <pc:sldMk cId="582806500" sldId="300"/>
        </pc:sldMkLst>
      </pc:sldChg>
      <pc:sldChg chg="del">
        <pc:chgData name="Dieke van Ewijk" userId="1360bfb9-9be3-462d-bf1b-970923ceed87" providerId="ADAL" clId="{7C96CD6C-A7E7-464D-B7BF-CE66D67F49CC}" dt="2025-09-29T17:00:05.854" v="1350" actId="47"/>
        <pc:sldMkLst>
          <pc:docMk/>
          <pc:sldMk cId="1257268760" sldId="301"/>
        </pc:sldMkLst>
      </pc:sldChg>
      <pc:sldChg chg="del">
        <pc:chgData name="Dieke van Ewijk" userId="1360bfb9-9be3-462d-bf1b-970923ceed87" providerId="ADAL" clId="{7C96CD6C-A7E7-464D-B7BF-CE66D67F49CC}" dt="2025-09-29T17:00:04.623" v="1349" actId="47"/>
        <pc:sldMkLst>
          <pc:docMk/>
          <pc:sldMk cId="1740396225" sldId="302"/>
        </pc:sldMkLst>
      </pc:sldChg>
      <pc:sldChg chg="del">
        <pc:chgData name="Dieke van Ewijk" userId="1360bfb9-9be3-462d-bf1b-970923ceed87" providerId="ADAL" clId="{7C96CD6C-A7E7-464D-B7BF-CE66D67F49CC}" dt="2025-09-29T17:00:03.292" v="1348" actId="47"/>
        <pc:sldMkLst>
          <pc:docMk/>
          <pc:sldMk cId="1837381750" sldId="303"/>
        </pc:sldMkLst>
      </pc:sldChg>
      <pc:sldChg chg="del">
        <pc:chgData name="Dieke van Ewijk" userId="1360bfb9-9be3-462d-bf1b-970923ceed87" providerId="ADAL" clId="{7C96CD6C-A7E7-464D-B7BF-CE66D67F49CC}" dt="2025-09-29T17:00:02.072" v="1347" actId="47"/>
        <pc:sldMkLst>
          <pc:docMk/>
          <pc:sldMk cId="1147957838" sldId="304"/>
        </pc:sldMkLst>
      </pc:sldChg>
      <pc:sldChg chg="addSp modSp del">
        <pc:chgData name="Dieke van Ewijk" userId="1360bfb9-9be3-462d-bf1b-970923ceed87" providerId="ADAL" clId="{7C96CD6C-A7E7-464D-B7BF-CE66D67F49CC}" dt="2025-09-29T17:00:16.858" v="1355" actId="47"/>
        <pc:sldMkLst>
          <pc:docMk/>
          <pc:sldMk cId="617097239" sldId="308"/>
        </pc:sldMkLst>
      </pc:sldChg>
      <pc:sldChg chg="addSp delSp modSp mod ord">
        <pc:chgData name="Dieke van Ewijk" userId="1360bfb9-9be3-462d-bf1b-970923ceed87" providerId="ADAL" clId="{7C96CD6C-A7E7-464D-B7BF-CE66D67F49CC}" dt="2025-09-30T08:14:11.372" v="1430" actId="1038"/>
        <pc:sldMkLst>
          <pc:docMk/>
          <pc:sldMk cId="2956504947" sldId="309"/>
        </pc:sldMkLst>
        <pc:spChg chg="mod">
          <ac:chgData name="Dieke van Ewijk" userId="1360bfb9-9be3-462d-bf1b-970923ceed87" providerId="ADAL" clId="{7C96CD6C-A7E7-464D-B7BF-CE66D67F49CC}" dt="2025-09-30T08:13:39.952" v="1411" actId="1037"/>
          <ac:spMkLst>
            <pc:docMk/>
            <pc:sldMk cId="2956504947" sldId="309"/>
            <ac:spMk id="2" creationId="{4AE9526F-5824-FAD7-2ADA-1D6083B5DF45}"/>
          </ac:spMkLst>
        </pc:spChg>
        <pc:spChg chg="mod">
          <ac:chgData name="Dieke van Ewijk" userId="1360bfb9-9be3-462d-bf1b-970923ceed87" providerId="ADAL" clId="{7C96CD6C-A7E7-464D-B7BF-CE66D67F49CC}" dt="2025-09-30T08:13:39.952" v="1411" actId="1037"/>
          <ac:spMkLst>
            <pc:docMk/>
            <pc:sldMk cId="2956504947" sldId="309"/>
            <ac:spMk id="3" creationId="{034655C9-2FEC-CD8B-CC1A-974C45BE94D7}"/>
          </ac:spMkLst>
        </pc:spChg>
        <pc:spChg chg="mod">
          <ac:chgData name="Dieke van Ewijk" userId="1360bfb9-9be3-462d-bf1b-970923ceed87" providerId="ADAL" clId="{7C96CD6C-A7E7-464D-B7BF-CE66D67F49CC}" dt="2025-09-30T08:14:11.372" v="1430" actId="1038"/>
          <ac:spMkLst>
            <pc:docMk/>
            <pc:sldMk cId="2956504947" sldId="309"/>
            <ac:spMk id="5" creationId="{3D88392E-BA9C-B9E4-5EC7-4DA28906DB01}"/>
          </ac:spMkLst>
        </pc:spChg>
        <pc:picChg chg="add mod">
          <ac:chgData name="Dieke van Ewijk" userId="1360bfb9-9be3-462d-bf1b-970923ceed87" providerId="ADAL" clId="{7C96CD6C-A7E7-464D-B7BF-CE66D67F49CC}" dt="2025-09-29T14:42:26.130" v="204"/>
          <ac:picMkLst>
            <pc:docMk/>
            <pc:sldMk cId="2956504947" sldId="309"/>
            <ac:picMk id="4" creationId="{A327E72B-7206-F72C-3374-3291A344C6BA}"/>
          </ac:picMkLst>
        </pc:picChg>
      </pc:sldChg>
      <pc:sldChg chg="addSp modSp del">
        <pc:chgData name="Dieke van Ewijk" userId="1360bfb9-9be3-462d-bf1b-970923ceed87" providerId="ADAL" clId="{7C96CD6C-A7E7-464D-B7BF-CE66D67F49CC}" dt="2025-09-29T16:59:55.671" v="1346" actId="47"/>
        <pc:sldMkLst>
          <pc:docMk/>
          <pc:sldMk cId="2904421876" sldId="310"/>
        </pc:sldMkLst>
      </pc:sldChg>
      <pc:sldChg chg="addSp modSp del">
        <pc:chgData name="Dieke van Ewijk" userId="1360bfb9-9be3-462d-bf1b-970923ceed87" providerId="ADAL" clId="{7C96CD6C-A7E7-464D-B7BF-CE66D67F49CC}" dt="2025-09-29T17:00:11.634" v="1352" actId="47"/>
        <pc:sldMkLst>
          <pc:docMk/>
          <pc:sldMk cId="3191263157" sldId="311"/>
        </pc:sldMkLst>
      </pc:sldChg>
      <pc:sldChg chg="addSp modSp del">
        <pc:chgData name="Dieke van Ewijk" userId="1360bfb9-9be3-462d-bf1b-970923ceed87" providerId="ADAL" clId="{7C96CD6C-A7E7-464D-B7BF-CE66D67F49CC}" dt="2025-09-30T08:12:48.921" v="1381" actId="47"/>
        <pc:sldMkLst>
          <pc:docMk/>
          <pc:sldMk cId="1653557778" sldId="312"/>
        </pc:sldMkLst>
      </pc:sldChg>
      <pc:sldChg chg="addSp modSp del">
        <pc:chgData name="Dieke van Ewijk" userId="1360bfb9-9be3-462d-bf1b-970923ceed87" providerId="ADAL" clId="{7C96CD6C-A7E7-464D-B7BF-CE66D67F49CC}" dt="2025-09-30T08:12:47.537" v="1380" actId="47"/>
        <pc:sldMkLst>
          <pc:docMk/>
          <pc:sldMk cId="413479172" sldId="313"/>
        </pc:sldMkLst>
      </pc:sldChg>
      <pc:sldChg chg="add del">
        <pc:chgData name="Dieke van Ewijk" userId="1360bfb9-9be3-462d-bf1b-970923ceed87" providerId="ADAL" clId="{7C96CD6C-A7E7-464D-B7BF-CE66D67F49CC}" dt="2025-09-30T08:12:46.040" v="1379" actId="47"/>
        <pc:sldMkLst>
          <pc:docMk/>
          <pc:sldMk cId="467789622" sldId="314"/>
        </pc:sldMkLst>
      </pc:sldChg>
      <pc:sldChg chg="modSp add del mod ord">
        <pc:chgData name="Dieke van Ewijk" userId="1360bfb9-9be3-462d-bf1b-970923ceed87" providerId="ADAL" clId="{7C96CD6C-A7E7-464D-B7BF-CE66D67F49CC}" dt="2025-09-29T17:00:49.478" v="1360" actId="47"/>
        <pc:sldMkLst>
          <pc:docMk/>
          <pc:sldMk cId="2380450118" sldId="315"/>
        </pc:sldMkLst>
      </pc:sldChg>
      <pc:sldChg chg="modSp add mod ord setBg">
        <pc:chgData name="Dieke van Ewijk" userId="1360bfb9-9be3-462d-bf1b-970923ceed87" providerId="ADAL" clId="{7C96CD6C-A7E7-464D-B7BF-CE66D67F49CC}" dt="2025-09-29T15:53:44.347" v="809" actId="14100"/>
        <pc:sldMkLst>
          <pc:docMk/>
          <pc:sldMk cId="2737326289" sldId="316"/>
        </pc:sldMkLst>
        <pc:spChg chg="mod">
          <ac:chgData name="Dieke van Ewijk" userId="1360bfb9-9be3-462d-bf1b-970923ceed87" providerId="ADAL" clId="{7C96CD6C-A7E7-464D-B7BF-CE66D67F49CC}" dt="2025-09-29T15:53:33.068" v="808" actId="20577"/>
          <ac:spMkLst>
            <pc:docMk/>
            <pc:sldMk cId="2737326289" sldId="316"/>
            <ac:spMk id="2" creationId="{D392CDD5-6799-FCCA-EB65-3CAD18DC5FC7}"/>
          </ac:spMkLst>
        </pc:spChg>
        <pc:spChg chg="mod">
          <ac:chgData name="Dieke van Ewijk" userId="1360bfb9-9be3-462d-bf1b-970923ceed87" providerId="ADAL" clId="{7C96CD6C-A7E7-464D-B7BF-CE66D67F49CC}" dt="2025-09-29T15:53:44.347" v="809" actId="14100"/>
          <ac:spMkLst>
            <pc:docMk/>
            <pc:sldMk cId="2737326289" sldId="316"/>
            <ac:spMk id="3" creationId="{2A112D71-2DC2-6272-0513-E8C8AFC89F8A}"/>
          </ac:spMkLst>
        </pc:spChg>
      </pc:sldChg>
      <pc:sldChg chg="addSp delSp modSp add mod">
        <pc:chgData name="Dieke van Ewijk" userId="1360bfb9-9be3-462d-bf1b-970923ceed87" providerId="ADAL" clId="{7C96CD6C-A7E7-464D-B7BF-CE66D67F49CC}" dt="2025-10-06T08:34:36.553" v="1439" actId="167"/>
        <pc:sldMkLst>
          <pc:docMk/>
          <pc:sldMk cId="4069054745" sldId="317"/>
        </pc:sldMkLst>
        <pc:spChg chg="mod">
          <ac:chgData name="Dieke van Ewijk" userId="1360bfb9-9be3-462d-bf1b-970923ceed87" providerId="ADAL" clId="{7C96CD6C-A7E7-464D-B7BF-CE66D67F49CC}" dt="2025-09-29T15:38:50.538" v="593" actId="255"/>
          <ac:spMkLst>
            <pc:docMk/>
            <pc:sldMk cId="4069054745" sldId="317"/>
            <ac:spMk id="2" creationId="{FA235818-942F-1E9B-01F0-C619B3FF54F3}"/>
          </ac:spMkLst>
        </pc:spChg>
        <pc:spChg chg="mod">
          <ac:chgData name="Dieke van Ewijk" userId="1360bfb9-9be3-462d-bf1b-970923ceed87" providerId="ADAL" clId="{7C96CD6C-A7E7-464D-B7BF-CE66D67F49CC}" dt="2025-09-29T16:02:59.474" v="859" actId="2711"/>
          <ac:spMkLst>
            <pc:docMk/>
            <pc:sldMk cId="4069054745" sldId="317"/>
            <ac:spMk id="3" creationId="{D8641644-0A61-A6F2-A93B-43F7261ABDC2}"/>
          </ac:spMkLst>
        </pc:spChg>
        <pc:picChg chg="add mod ord modCrop">
          <ac:chgData name="Dieke van Ewijk" userId="1360bfb9-9be3-462d-bf1b-970923ceed87" providerId="ADAL" clId="{7C96CD6C-A7E7-464D-B7BF-CE66D67F49CC}" dt="2025-10-06T08:34:36.553" v="1439" actId="167"/>
          <ac:picMkLst>
            <pc:docMk/>
            <pc:sldMk cId="4069054745" sldId="317"/>
            <ac:picMk id="9" creationId="{B1234270-E043-6C18-C96B-0FE3E4CE59C6}"/>
          </ac:picMkLst>
        </pc:picChg>
      </pc:sldChg>
      <pc:sldChg chg="addSp delSp modSp add mod ord setBg">
        <pc:chgData name="Dieke van Ewijk" userId="1360bfb9-9be3-462d-bf1b-970923ceed87" providerId="ADAL" clId="{7C96CD6C-A7E7-464D-B7BF-CE66D67F49CC}" dt="2025-09-29T16:39:02.828" v="1297" actId="14100"/>
        <pc:sldMkLst>
          <pc:docMk/>
          <pc:sldMk cId="1787459839" sldId="318"/>
        </pc:sldMkLst>
        <pc:spChg chg="mod">
          <ac:chgData name="Dieke van Ewijk" userId="1360bfb9-9be3-462d-bf1b-970923ceed87" providerId="ADAL" clId="{7C96CD6C-A7E7-464D-B7BF-CE66D67F49CC}" dt="2025-09-29T16:39:02.828" v="1297" actId="14100"/>
          <ac:spMkLst>
            <pc:docMk/>
            <pc:sldMk cId="1787459839" sldId="318"/>
            <ac:spMk id="2" creationId="{FE709E88-3528-6D1B-B6A2-4B6CD4B75392}"/>
          </ac:spMkLst>
        </pc:spChg>
        <pc:spChg chg="mod">
          <ac:chgData name="Dieke van Ewijk" userId="1360bfb9-9be3-462d-bf1b-970923ceed87" providerId="ADAL" clId="{7C96CD6C-A7E7-464D-B7BF-CE66D67F49CC}" dt="2025-09-29T16:38:20.876" v="1295" actId="14100"/>
          <ac:spMkLst>
            <pc:docMk/>
            <pc:sldMk cId="1787459839" sldId="318"/>
            <ac:spMk id="3" creationId="{866B13C7-546E-E073-B675-92645B74BEED}"/>
          </ac:spMkLst>
        </pc:spChg>
        <pc:spChg chg="mod">
          <ac:chgData name="Dieke van Ewijk" userId="1360bfb9-9be3-462d-bf1b-970923ceed87" providerId="ADAL" clId="{7C96CD6C-A7E7-464D-B7BF-CE66D67F49CC}" dt="2025-09-29T15:58:37.612" v="829" actId="207"/>
          <ac:spMkLst>
            <pc:docMk/>
            <pc:sldMk cId="1787459839" sldId="318"/>
            <ac:spMk id="4" creationId="{B0264A2F-B3F2-6E32-169D-3DC861936F07}"/>
          </ac:spMkLst>
        </pc:spChg>
        <pc:picChg chg="add del mod modCrop">
          <ac:chgData name="Dieke van Ewijk" userId="1360bfb9-9be3-462d-bf1b-970923ceed87" providerId="ADAL" clId="{7C96CD6C-A7E7-464D-B7BF-CE66D67F49CC}" dt="2025-09-29T16:34:55.313" v="1271" actId="18131"/>
          <ac:picMkLst>
            <pc:docMk/>
            <pc:sldMk cId="1787459839" sldId="318"/>
            <ac:picMk id="9" creationId="{4BEFB3F4-9EA3-9F9D-98D6-546851C274E9}"/>
          </ac:picMkLst>
        </pc:picChg>
      </pc:sldChg>
      <pc:sldChg chg="modSp add mod ord">
        <pc:chgData name="Dieke van Ewijk" userId="1360bfb9-9be3-462d-bf1b-970923ceed87" providerId="ADAL" clId="{7C96CD6C-A7E7-464D-B7BF-CE66D67F49CC}" dt="2025-10-06T08:34:58.326" v="1440" actId="167"/>
        <pc:sldMkLst>
          <pc:docMk/>
          <pc:sldMk cId="4249692929" sldId="319"/>
        </pc:sldMkLst>
        <pc:spChg chg="mod">
          <ac:chgData name="Dieke van Ewijk" userId="1360bfb9-9be3-462d-bf1b-970923ceed87" providerId="ADAL" clId="{7C96CD6C-A7E7-464D-B7BF-CE66D67F49CC}" dt="2025-09-29T16:08:02.760" v="966" actId="14100"/>
          <ac:spMkLst>
            <pc:docMk/>
            <pc:sldMk cId="4249692929" sldId="319"/>
            <ac:spMk id="2" creationId="{117D1EB5-E229-BDFD-DE6C-AF319F3835C8}"/>
          </ac:spMkLst>
        </pc:spChg>
        <pc:spChg chg="mod">
          <ac:chgData name="Dieke van Ewijk" userId="1360bfb9-9be3-462d-bf1b-970923ceed87" providerId="ADAL" clId="{7C96CD6C-A7E7-464D-B7BF-CE66D67F49CC}" dt="2025-09-29T16:08:44.606" v="977" actId="20577"/>
          <ac:spMkLst>
            <pc:docMk/>
            <pc:sldMk cId="4249692929" sldId="319"/>
            <ac:spMk id="3" creationId="{667BD40D-E1B9-7F3E-B113-DD7709F58355}"/>
          </ac:spMkLst>
        </pc:spChg>
        <pc:picChg chg="ord">
          <ac:chgData name="Dieke van Ewijk" userId="1360bfb9-9be3-462d-bf1b-970923ceed87" providerId="ADAL" clId="{7C96CD6C-A7E7-464D-B7BF-CE66D67F49CC}" dt="2025-10-06T08:34:58.326" v="1440" actId="167"/>
          <ac:picMkLst>
            <pc:docMk/>
            <pc:sldMk cId="4249692929" sldId="319"/>
            <ac:picMk id="9" creationId="{D11AD080-482A-D06E-81EB-C21E2FE0538A}"/>
          </ac:picMkLst>
        </pc:picChg>
      </pc:sldChg>
      <pc:sldChg chg="modSp add mod ord setBg">
        <pc:chgData name="Dieke van Ewijk" userId="1360bfb9-9be3-462d-bf1b-970923ceed87" providerId="ADAL" clId="{7C96CD6C-A7E7-464D-B7BF-CE66D67F49CC}" dt="2025-09-29T16:39:14.229" v="1305" actId="1035"/>
        <pc:sldMkLst>
          <pc:docMk/>
          <pc:sldMk cId="1391600393" sldId="320"/>
        </pc:sldMkLst>
        <pc:spChg chg="mod">
          <ac:chgData name="Dieke van Ewijk" userId="1360bfb9-9be3-462d-bf1b-970923ceed87" providerId="ADAL" clId="{7C96CD6C-A7E7-464D-B7BF-CE66D67F49CC}" dt="2025-09-29T16:04:35.835" v="881" actId="20577"/>
          <ac:spMkLst>
            <pc:docMk/>
            <pc:sldMk cId="1391600393" sldId="320"/>
            <ac:spMk id="2" creationId="{0822AF38-A953-C925-9796-F3B3FBF25FC2}"/>
          </ac:spMkLst>
        </pc:spChg>
        <pc:spChg chg="mod">
          <ac:chgData name="Dieke van Ewijk" userId="1360bfb9-9be3-462d-bf1b-970923ceed87" providerId="ADAL" clId="{7C96CD6C-A7E7-464D-B7BF-CE66D67F49CC}" dt="2025-09-29T16:39:14.229" v="1305" actId="1035"/>
          <ac:spMkLst>
            <pc:docMk/>
            <pc:sldMk cId="1391600393" sldId="320"/>
            <ac:spMk id="3" creationId="{C818020A-C74F-42DF-87AC-41C5986E4B45}"/>
          </ac:spMkLst>
        </pc:spChg>
      </pc:sldChg>
      <pc:sldChg chg="modSp add mod ord">
        <pc:chgData name="Dieke van Ewijk" userId="1360bfb9-9be3-462d-bf1b-970923ceed87" providerId="ADAL" clId="{7C96CD6C-A7E7-464D-B7BF-CE66D67F49CC}" dt="2025-09-29T16:41:15.819" v="1335" actId="20577"/>
        <pc:sldMkLst>
          <pc:docMk/>
          <pc:sldMk cId="3169251047" sldId="321"/>
        </pc:sldMkLst>
      </pc:sldChg>
      <pc:sldChg chg="add del ord">
        <pc:chgData name="Dieke van Ewijk" userId="1360bfb9-9be3-462d-bf1b-970923ceed87" providerId="ADAL" clId="{7C96CD6C-A7E7-464D-B7BF-CE66D67F49CC}" dt="2025-09-29T16:22:45.392" v="1134" actId="47"/>
        <pc:sldMkLst>
          <pc:docMk/>
          <pc:sldMk cId="3962443853" sldId="321"/>
        </pc:sldMkLst>
      </pc:sldChg>
      <pc:sldChg chg="modSp add mod ord setBg">
        <pc:chgData name="Dieke van Ewijk" userId="1360bfb9-9be3-462d-bf1b-970923ceed87" providerId="ADAL" clId="{7C96CD6C-A7E7-464D-B7BF-CE66D67F49CC}" dt="2025-10-06T09:04:04.149" v="1458" actId="20577"/>
        <pc:sldMkLst>
          <pc:docMk/>
          <pc:sldMk cId="314651132" sldId="322"/>
        </pc:sldMkLst>
        <pc:spChg chg="mod">
          <ac:chgData name="Dieke van Ewijk" userId="1360bfb9-9be3-462d-bf1b-970923ceed87" providerId="ADAL" clId="{7C96CD6C-A7E7-464D-B7BF-CE66D67F49CC}" dt="2025-09-29T16:36:33.541" v="1281" actId="27636"/>
          <ac:spMkLst>
            <pc:docMk/>
            <pc:sldMk cId="314651132" sldId="322"/>
            <ac:spMk id="2" creationId="{82DCFA2F-864B-2360-8DAA-668732F4C5DD}"/>
          </ac:spMkLst>
        </pc:spChg>
        <pc:spChg chg="mod">
          <ac:chgData name="Dieke van Ewijk" userId="1360bfb9-9be3-462d-bf1b-970923ceed87" providerId="ADAL" clId="{7C96CD6C-A7E7-464D-B7BF-CE66D67F49CC}" dt="2025-10-06T09:04:04.149" v="1458" actId="20577"/>
          <ac:spMkLst>
            <pc:docMk/>
            <pc:sldMk cId="314651132" sldId="322"/>
            <ac:spMk id="3" creationId="{8CDCA1DE-ABD2-9A1F-C621-4F82739D1F4F}"/>
          </ac:spMkLst>
        </pc:spChg>
        <pc:picChg chg="mod modCrop">
          <ac:chgData name="Dieke van Ewijk" userId="1360bfb9-9be3-462d-bf1b-970923ceed87" providerId="ADAL" clId="{7C96CD6C-A7E7-464D-B7BF-CE66D67F49CC}" dt="2025-09-30T08:11:10.661" v="1368" actId="18131"/>
          <ac:picMkLst>
            <pc:docMk/>
            <pc:sldMk cId="314651132" sldId="322"/>
            <ac:picMk id="9" creationId="{A5614498-F08E-EE74-8D50-7A312BFE0731}"/>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A65493DC-6086-4901-26A5-E3500BEA6C8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1F7E6E96-11A7-7ECC-9D8F-ED0C4BECAA0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79D9D42-AF1A-40D6-B105-1F295109EEBF}" type="datetimeFigureOut">
              <a:rPr lang="nl-NL" smtClean="0"/>
              <a:t>14-10-2025</a:t>
            </a:fld>
            <a:endParaRPr lang="nl-NL"/>
          </a:p>
        </p:txBody>
      </p:sp>
      <p:sp>
        <p:nvSpPr>
          <p:cNvPr id="4" name="Tijdelijke aanduiding voor voettekst 3">
            <a:extLst>
              <a:ext uri="{FF2B5EF4-FFF2-40B4-BE49-F238E27FC236}">
                <a16:creationId xmlns:a16="http://schemas.microsoft.com/office/drawing/2014/main" id="{2E6C4254-5A48-A6A3-22CB-5CBB485BF19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nl-NL"/>
              <a:t>Project Passende huisvesting</a:t>
            </a:r>
          </a:p>
        </p:txBody>
      </p:sp>
      <p:sp>
        <p:nvSpPr>
          <p:cNvPr id="5" name="Tijdelijke aanduiding voor dianummer 4">
            <a:extLst>
              <a:ext uri="{FF2B5EF4-FFF2-40B4-BE49-F238E27FC236}">
                <a16:creationId xmlns:a16="http://schemas.microsoft.com/office/drawing/2014/main" id="{2EBCDB1D-605C-8961-3460-DDB2B88927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D6A0435-CA7D-469B-91B7-C36018485193}" type="slidenum">
              <a:rPr lang="nl-NL" smtClean="0"/>
              <a:t>‹nr.›</a:t>
            </a:fld>
            <a:endParaRPr lang="nl-NL"/>
          </a:p>
        </p:txBody>
      </p:sp>
    </p:spTree>
    <p:extLst>
      <p:ext uri="{BB962C8B-B14F-4D97-AF65-F5344CB8AC3E}">
        <p14:creationId xmlns:p14="http://schemas.microsoft.com/office/powerpoint/2010/main" val="1592678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8C64CA-D366-4A9C-8F9C-FFFCF33E833C}" type="datetimeFigureOut">
              <a:rPr lang="nl-NL" smtClean="0"/>
              <a:t>14-10-2025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lang="nl-NL"/>
              <a:t>Project Passende huisvesting</a:t>
            </a:r>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5CCE95-3A11-449C-B56E-10846FD92D27}" type="slidenum">
              <a:rPr lang="nl-NL" smtClean="0"/>
              <a:t>‹nr.›</a:t>
            </a:fld>
            <a:endParaRPr lang="nl-NL"/>
          </a:p>
        </p:txBody>
      </p:sp>
    </p:spTree>
    <p:extLst>
      <p:ext uri="{BB962C8B-B14F-4D97-AF65-F5344CB8AC3E}">
        <p14:creationId xmlns:p14="http://schemas.microsoft.com/office/powerpoint/2010/main" val="338964724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DA8AEE-AD60-005E-F684-A5B2E12150A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6C7139FF-E7A9-56C9-2899-44BB478F26EE}"/>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45F29C9-05B6-A63D-9A77-7FBED2082CC6}"/>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471F100C-4E12-69DF-A0C1-F2E1021D045D}"/>
              </a:ext>
            </a:extLst>
          </p:cNvPr>
          <p:cNvSpPr>
            <a:spLocks noGrp="1"/>
          </p:cNvSpPr>
          <p:nvPr>
            <p:ph type="sldNum" sz="quarter" idx="5"/>
          </p:nvPr>
        </p:nvSpPr>
        <p:spPr/>
        <p:txBody>
          <a:bodyPr/>
          <a:lstStyle/>
          <a:p>
            <a:fld id="{405CCE95-3A11-449C-B56E-10846FD92D27}" type="slidenum">
              <a:rPr lang="nl-NL" smtClean="0"/>
              <a:t>1</a:t>
            </a:fld>
            <a:endParaRPr lang="nl-NL"/>
          </a:p>
        </p:txBody>
      </p:sp>
      <p:sp>
        <p:nvSpPr>
          <p:cNvPr id="5" name="Tijdelijke aanduiding voor voettekst 4">
            <a:extLst>
              <a:ext uri="{FF2B5EF4-FFF2-40B4-BE49-F238E27FC236}">
                <a16:creationId xmlns:a16="http://schemas.microsoft.com/office/drawing/2014/main" id="{7BE400A2-C8DF-909E-A26E-21DC24C1ECE3}"/>
              </a:ext>
            </a:extLst>
          </p:cNvPr>
          <p:cNvSpPr>
            <a:spLocks noGrp="1"/>
          </p:cNvSpPr>
          <p:nvPr>
            <p:ph type="ftr" sz="quarter" idx="4"/>
          </p:nvPr>
        </p:nvSpPr>
        <p:spPr/>
        <p:txBody>
          <a:bodyPr/>
          <a:lstStyle/>
          <a:p>
            <a:r>
              <a:rPr lang="nl-NL"/>
              <a:t>Project Passende huisvesting</a:t>
            </a:r>
          </a:p>
        </p:txBody>
      </p:sp>
    </p:spTree>
    <p:extLst>
      <p:ext uri="{BB962C8B-B14F-4D97-AF65-F5344CB8AC3E}">
        <p14:creationId xmlns:p14="http://schemas.microsoft.com/office/powerpoint/2010/main" val="2214871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Project Passende huisvesting</a:t>
            </a:r>
          </a:p>
        </p:txBody>
      </p:sp>
      <p:sp>
        <p:nvSpPr>
          <p:cNvPr id="5" name="Tijdelijke aanduiding voor dianummer 4"/>
          <p:cNvSpPr>
            <a:spLocks noGrp="1"/>
          </p:cNvSpPr>
          <p:nvPr>
            <p:ph type="sldNum" sz="quarter" idx="5"/>
          </p:nvPr>
        </p:nvSpPr>
        <p:spPr/>
        <p:txBody>
          <a:bodyPr/>
          <a:lstStyle/>
          <a:p>
            <a:fld id="{405CCE95-3A11-449C-B56E-10846FD92D27}" type="slidenum">
              <a:rPr lang="nl-NL" smtClean="0"/>
              <a:t>3</a:t>
            </a:fld>
            <a:endParaRPr lang="nl-NL"/>
          </a:p>
        </p:txBody>
      </p:sp>
    </p:spTree>
    <p:extLst>
      <p:ext uri="{BB962C8B-B14F-4D97-AF65-F5344CB8AC3E}">
        <p14:creationId xmlns:p14="http://schemas.microsoft.com/office/powerpoint/2010/main" val="3119191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Project Passende huisvesting</a:t>
            </a:r>
          </a:p>
        </p:txBody>
      </p:sp>
      <p:sp>
        <p:nvSpPr>
          <p:cNvPr id="5" name="Tijdelijke aanduiding voor dianummer 4"/>
          <p:cNvSpPr>
            <a:spLocks noGrp="1"/>
          </p:cNvSpPr>
          <p:nvPr>
            <p:ph type="sldNum" sz="quarter" idx="5"/>
          </p:nvPr>
        </p:nvSpPr>
        <p:spPr/>
        <p:txBody>
          <a:bodyPr/>
          <a:lstStyle/>
          <a:p>
            <a:fld id="{405CCE95-3A11-449C-B56E-10846FD92D27}" type="slidenum">
              <a:rPr lang="nl-NL" smtClean="0"/>
              <a:t>4</a:t>
            </a:fld>
            <a:endParaRPr lang="nl-NL"/>
          </a:p>
        </p:txBody>
      </p:sp>
    </p:spTree>
    <p:extLst>
      <p:ext uri="{BB962C8B-B14F-4D97-AF65-F5344CB8AC3E}">
        <p14:creationId xmlns:p14="http://schemas.microsoft.com/office/powerpoint/2010/main" val="2387123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400" dirty="0"/>
              <a:t>Zijn er ook voor jongeren, ouderen en mensen met een verstandelijke beperking, wij richten ons op volwassenen waar psychosociale, psychiatrische en/of verslavingsproblemen op de voorgrond staan</a:t>
            </a:r>
          </a:p>
        </p:txBody>
      </p:sp>
      <p:sp>
        <p:nvSpPr>
          <p:cNvPr id="4" name="Tijdelijke aanduiding voor voettekst 3"/>
          <p:cNvSpPr>
            <a:spLocks noGrp="1"/>
          </p:cNvSpPr>
          <p:nvPr>
            <p:ph type="ftr" sz="quarter" idx="4"/>
          </p:nvPr>
        </p:nvSpPr>
        <p:spPr/>
        <p:txBody>
          <a:bodyPr/>
          <a:lstStyle/>
          <a:p>
            <a:r>
              <a:rPr lang="nl-NL"/>
              <a:t>Project Passende huisvesting</a:t>
            </a:r>
          </a:p>
        </p:txBody>
      </p:sp>
      <p:sp>
        <p:nvSpPr>
          <p:cNvPr id="5" name="Tijdelijke aanduiding voor dianummer 4"/>
          <p:cNvSpPr>
            <a:spLocks noGrp="1"/>
          </p:cNvSpPr>
          <p:nvPr>
            <p:ph type="sldNum" sz="quarter" idx="5"/>
          </p:nvPr>
        </p:nvSpPr>
        <p:spPr/>
        <p:txBody>
          <a:bodyPr/>
          <a:lstStyle/>
          <a:p>
            <a:fld id="{405CCE95-3A11-449C-B56E-10846FD92D27}" type="slidenum">
              <a:rPr lang="nl-NL" smtClean="0"/>
              <a:t>5</a:t>
            </a:fld>
            <a:endParaRPr lang="nl-NL"/>
          </a:p>
        </p:txBody>
      </p:sp>
    </p:spTree>
    <p:extLst>
      <p:ext uri="{BB962C8B-B14F-4D97-AF65-F5344CB8AC3E}">
        <p14:creationId xmlns:p14="http://schemas.microsoft.com/office/powerpoint/2010/main" val="2339342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80003-13E6-8E14-0FE1-4825259A0F9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A6A206AF-CAE6-FF94-83FD-FE89CCC9001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7F2525E1-A32C-12A0-C067-C97B7B184BAE}"/>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400" dirty="0"/>
              <a:t>Zijn er ook voor jongeren, ouderen en mensen met een verstandelijke beperking, wij richten ons op volwassenen waar psychosociale, psychiatrische en/of verslavingsproblemen op de voorgrond staan</a:t>
            </a:r>
          </a:p>
        </p:txBody>
      </p:sp>
      <p:sp>
        <p:nvSpPr>
          <p:cNvPr id="4" name="Tijdelijke aanduiding voor voettekst 3">
            <a:extLst>
              <a:ext uri="{FF2B5EF4-FFF2-40B4-BE49-F238E27FC236}">
                <a16:creationId xmlns:a16="http://schemas.microsoft.com/office/drawing/2014/main" id="{E21F2423-55DB-6501-2E9B-7BE1275FB082}"/>
              </a:ext>
            </a:extLst>
          </p:cNvPr>
          <p:cNvSpPr>
            <a:spLocks noGrp="1"/>
          </p:cNvSpPr>
          <p:nvPr>
            <p:ph type="ftr" sz="quarter" idx="4"/>
          </p:nvPr>
        </p:nvSpPr>
        <p:spPr/>
        <p:txBody>
          <a:bodyPr/>
          <a:lstStyle/>
          <a:p>
            <a:r>
              <a:rPr lang="nl-NL"/>
              <a:t>Project Passende huisvesting</a:t>
            </a:r>
          </a:p>
        </p:txBody>
      </p:sp>
      <p:sp>
        <p:nvSpPr>
          <p:cNvPr id="5" name="Tijdelijke aanduiding voor dianummer 4">
            <a:extLst>
              <a:ext uri="{FF2B5EF4-FFF2-40B4-BE49-F238E27FC236}">
                <a16:creationId xmlns:a16="http://schemas.microsoft.com/office/drawing/2014/main" id="{06BB39BF-C6BB-1B88-CDE0-91EF62037A25}"/>
              </a:ext>
            </a:extLst>
          </p:cNvPr>
          <p:cNvSpPr>
            <a:spLocks noGrp="1"/>
          </p:cNvSpPr>
          <p:nvPr>
            <p:ph type="sldNum" sz="quarter" idx="5"/>
          </p:nvPr>
        </p:nvSpPr>
        <p:spPr/>
        <p:txBody>
          <a:bodyPr/>
          <a:lstStyle/>
          <a:p>
            <a:fld id="{405CCE95-3A11-449C-B56E-10846FD92D27}" type="slidenum">
              <a:rPr lang="nl-NL" smtClean="0"/>
              <a:t>6</a:t>
            </a:fld>
            <a:endParaRPr lang="nl-NL"/>
          </a:p>
        </p:txBody>
      </p:sp>
    </p:spTree>
    <p:extLst>
      <p:ext uri="{BB962C8B-B14F-4D97-AF65-F5344CB8AC3E}">
        <p14:creationId xmlns:p14="http://schemas.microsoft.com/office/powerpoint/2010/main" val="689709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04DA09-85A5-7A45-1DCA-7F6CC93875DE}"/>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CFFD58A8-7725-1968-C5C3-1F872C2E9B0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2F74CE4-F9D3-129D-22BE-7536497DFC22}"/>
              </a:ext>
            </a:extLst>
          </p:cNvPr>
          <p:cNvSpPr>
            <a:spLocks noGrp="1"/>
          </p:cNvSpPr>
          <p:nvPr>
            <p:ph type="body" idx="1"/>
          </p:nvPr>
        </p:nvSpPr>
        <p:spPr/>
        <p:txBody>
          <a:bodyPr/>
          <a:lstStyle/>
          <a:p>
            <a:endParaRPr lang="nl-NL" dirty="0"/>
          </a:p>
        </p:txBody>
      </p:sp>
      <p:sp>
        <p:nvSpPr>
          <p:cNvPr id="4" name="Tijdelijke aanduiding voor voettekst 3">
            <a:extLst>
              <a:ext uri="{FF2B5EF4-FFF2-40B4-BE49-F238E27FC236}">
                <a16:creationId xmlns:a16="http://schemas.microsoft.com/office/drawing/2014/main" id="{932B5599-F40F-CDCC-4938-4579BE6040AC}"/>
              </a:ext>
            </a:extLst>
          </p:cNvPr>
          <p:cNvSpPr>
            <a:spLocks noGrp="1"/>
          </p:cNvSpPr>
          <p:nvPr>
            <p:ph type="ftr" sz="quarter" idx="4"/>
          </p:nvPr>
        </p:nvSpPr>
        <p:spPr/>
        <p:txBody>
          <a:bodyPr/>
          <a:lstStyle/>
          <a:p>
            <a:r>
              <a:rPr lang="nl-NL"/>
              <a:t>Project Passende huisvesting</a:t>
            </a:r>
          </a:p>
        </p:txBody>
      </p:sp>
      <p:sp>
        <p:nvSpPr>
          <p:cNvPr id="5" name="Tijdelijke aanduiding voor dianummer 4">
            <a:extLst>
              <a:ext uri="{FF2B5EF4-FFF2-40B4-BE49-F238E27FC236}">
                <a16:creationId xmlns:a16="http://schemas.microsoft.com/office/drawing/2014/main" id="{F4508DCA-25DD-371E-F33C-0E9C2FDFAE94}"/>
              </a:ext>
            </a:extLst>
          </p:cNvPr>
          <p:cNvSpPr>
            <a:spLocks noGrp="1"/>
          </p:cNvSpPr>
          <p:nvPr>
            <p:ph type="sldNum" sz="quarter" idx="5"/>
          </p:nvPr>
        </p:nvSpPr>
        <p:spPr/>
        <p:txBody>
          <a:bodyPr/>
          <a:lstStyle/>
          <a:p>
            <a:fld id="{405CCE95-3A11-449C-B56E-10846FD92D27}" type="slidenum">
              <a:rPr lang="nl-NL" smtClean="0"/>
              <a:t>9</a:t>
            </a:fld>
            <a:endParaRPr lang="nl-NL"/>
          </a:p>
        </p:txBody>
      </p:sp>
    </p:spTree>
    <p:extLst>
      <p:ext uri="{BB962C8B-B14F-4D97-AF65-F5344CB8AC3E}">
        <p14:creationId xmlns:p14="http://schemas.microsoft.com/office/powerpoint/2010/main" val="24007616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voettekst 3"/>
          <p:cNvSpPr>
            <a:spLocks noGrp="1"/>
          </p:cNvSpPr>
          <p:nvPr>
            <p:ph type="ftr" sz="quarter" idx="4"/>
          </p:nvPr>
        </p:nvSpPr>
        <p:spPr/>
        <p:txBody>
          <a:bodyPr/>
          <a:lstStyle/>
          <a:p>
            <a:r>
              <a:rPr lang="nl-NL"/>
              <a:t>Project Passende huisvesting</a:t>
            </a:r>
          </a:p>
        </p:txBody>
      </p:sp>
      <p:sp>
        <p:nvSpPr>
          <p:cNvPr id="5" name="Tijdelijke aanduiding voor dianummer 4"/>
          <p:cNvSpPr>
            <a:spLocks noGrp="1"/>
          </p:cNvSpPr>
          <p:nvPr>
            <p:ph type="sldNum" sz="quarter" idx="5"/>
          </p:nvPr>
        </p:nvSpPr>
        <p:spPr/>
        <p:txBody>
          <a:bodyPr/>
          <a:lstStyle/>
          <a:p>
            <a:fld id="{405CCE95-3A11-449C-B56E-10846FD92D27}" type="slidenum">
              <a:rPr lang="nl-NL" smtClean="0"/>
              <a:t>10</a:t>
            </a:fld>
            <a:endParaRPr lang="nl-NL"/>
          </a:p>
        </p:txBody>
      </p:sp>
    </p:spTree>
    <p:extLst>
      <p:ext uri="{BB962C8B-B14F-4D97-AF65-F5344CB8AC3E}">
        <p14:creationId xmlns:p14="http://schemas.microsoft.com/office/powerpoint/2010/main" val="30842938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455F1C-B061-C27E-B803-B6F240A248D2}"/>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07510BFA-15BD-8A20-3085-831B23BE74D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A7D01198-385B-78C3-C19C-3B8EE04A891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4400" dirty="0"/>
              <a:t>Zijn er ook voor jongeren, ouderen en mensen met een verstandelijke beperking, wij richten ons op volwassenen waar psychosociale, psychiatrische en/of verslavingsproblemen op de voorgrond staan</a:t>
            </a:r>
          </a:p>
        </p:txBody>
      </p:sp>
      <p:sp>
        <p:nvSpPr>
          <p:cNvPr id="4" name="Tijdelijke aanduiding voor voettekst 3">
            <a:extLst>
              <a:ext uri="{FF2B5EF4-FFF2-40B4-BE49-F238E27FC236}">
                <a16:creationId xmlns:a16="http://schemas.microsoft.com/office/drawing/2014/main" id="{301FAFBE-C8D5-C942-277C-6E7AF9E859FD}"/>
              </a:ext>
            </a:extLst>
          </p:cNvPr>
          <p:cNvSpPr>
            <a:spLocks noGrp="1"/>
          </p:cNvSpPr>
          <p:nvPr>
            <p:ph type="ftr" sz="quarter" idx="4"/>
          </p:nvPr>
        </p:nvSpPr>
        <p:spPr/>
        <p:txBody>
          <a:bodyPr/>
          <a:lstStyle/>
          <a:p>
            <a:r>
              <a:rPr lang="nl-NL"/>
              <a:t>Project Passende huisvesting</a:t>
            </a:r>
          </a:p>
        </p:txBody>
      </p:sp>
      <p:sp>
        <p:nvSpPr>
          <p:cNvPr id="5" name="Tijdelijke aanduiding voor dianummer 4">
            <a:extLst>
              <a:ext uri="{FF2B5EF4-FFF2-40B4-BE49-F238E27FC236}">
                <a16:creationId xmlns:a16="http://schemas.microsoft.com/office/drawing/2014/main" id="{A4085FBE-215B-07B6-568B-90AC420667A0}"/>
              </a:ext>
            </a:extLst>
          </p:cNvPr>
          <p:cNvSpPr>
            <a:spLocks noGrp="1"/>
          </p:cNvSpPr>
          <p:nvPr>
            <p:ph type="sldNum" sz="quarter" idx="5"/>
          </p:nvPr>
        </p:nvSpPr>
        <p:spPr/>
        <p:txBody>
          <a:bodyPr/>
          <a:lstStyle/>
          <a:p>
            <a:fld id="{405CCE95-3A11-449C-B56E-10846FD92D27}" type="slidenum">
              <a:rPr lang="nl-NL" smtClean="0"/>
              <a:t>12</a:t>
            </a:fld>
            <a:endParaRPr lang="nl-NL"/>
          </a:p>
        </p:txBody>
      </p:sp>
    </p:spTree>
    <p:extLst>
      <p:ext uri="{BB962C8B-B14F-4D97-AF65-F5344CB8AC3E}">
        <p14:creationId xmlns:p14="http://schemas.microsoft.com/office/powerpoint/2010/main" val="42751117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1A4773-4ED7-9BAD-22AA-9E4BAA5E8137}"/>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8B1230C-FB45-8727-322F-44FC7E638499}"/>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476FBA62-57B9-67AA-389A-A2DC9DF2EE79}"/>
              </a:ext>
            </a:extLst>
          </p:cNvPr>
          <p:cNvSpPr>
            <a:spLocks noGrp="1"/>
          </p:cNvSpPr>
          <p:nvPr>
            <p:ph type="body" idx="1"/>
          </p:nvPr>
        </p:nvSpPr>
        <p:spPr/>
        <p:txBody>
          <a:bodyPr/>
          <a:lstStyle/>
          <a:p>
            <a:endParaRPr lang="nl-NL" dirty="0"/>
          </a:p>
        </p:txBody>
      </p:sp>
      <p:sp>
        <p:nvSpPr>
          <p:cNvPr id="4" name="Tijdelijke aanduiding voor voettekst 3">
            <a:extLst>
              <a:ext uri="{FF2B5EF4-FFF2-40B4-BE49-F238E27FC236}">
                <a16:creationId xmlns:a16="http://schemas.microsoft.com/office/drawing/2014/main" id="{F7B109F5-035A-EC4F-4218-68667A88F1A4}"/>
              </a:ext>
            </a:extLst>
          </p:cNvPr>
          <p:cNvSpPr>
            <a:spLocks noGrp="1"/>
          </p:cNvSpPr>
          <p:nvPr>
            <p:ph type="ftr" sz="quarter" idx="4"/>
          </p:nvPr>
        </p:nvSpPr>
        <p:spPr/>
        <p:txBody>
          <a:bodyPr/>
          <a:lstStyle/>
          <a:p>
            <a:r>
              <a:rPr lang="nl-NL"/>
              <a:t>Project Passende huisvesting</a:t>
            </a:r>
          </a:p>
        </p:txBody>
      </p:sp>
      <p:sp>
        <p:nvSpPr>
          <p:cNvPr id="5" name="Tijdelijke aanduiding voor dianummer 4">
            <a:extLst>
              <a:ext uri="{FF2B5EF4-FFF2-40B4-BE49-F238E27FC236}">
                <a16:creationId xmlns:a16="http://schemas.microsoft.com/office/drawing/2014/main" id="{45E61EA9-8CEB-1073-719A-BFA0B5776A95}"/>
              </a:ext>
            </a:extLst>
          </p:cNvPr>
          <p:cNvSpPr>
            <a:spLocks noGrp="1"/>
          </p:cNvSpPr>
          <p:nvPr>
            <p:ph type="sldNum" sz="quarter" idx="5"/>
          </p:nvPr>
        </p:nvSpPr>
        <p:spPr/>
        <p:txBody>
          <a:bodyPr/>
          <a:lstStyle/>
          <a:p>
            <a:fld id="{405CCE95-3A11-449C-B56E-10846FD92D27}" type="slidenum">
              <a:rPr lang="nl-NL" smtClean="0"/>
              <a:t>13</a:t>
            </a:fld>
            <a:endParaRPr lang="nl-NL"/>
          </a:p>
        </p:txBody>
      </p:sp>
    </p:spTree>
    <p:extLst>
      <p:ext uri="{BB962C8B-B14F-4D97-AF65-F5344CB8AC3E}">
        <p14:creationId xmlns:p14="http://schemas.microsoft.com/office/powerpoint/2010/main" val="21004657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A5BE6D-D4AD-5513-B677-74835F5396CA}"/>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D3E15BC3-A9DA-C2C6-7711-76A58F9DB6C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55310EA7-0767-7433-662F-19FA73347C56}"/>
              </a:ext>
            </a:extLst>
          </p:cNvPr>
          <p:cNvSpPr>
            <a:spLocks noGrp="1"/>
          </p:cNvSpPr>
          <p:nvPr>
            <p:ph type="dt" sz="half" idx="10"/>
          </p:nvPr>
        </p:nvSpPr>
        <p:spPr/>
        <p:txBody>
          <a:bodyPr/>
          <a:lstStyle/>
          <a:p>
            <a:fld id="{A413DE80-17A7-436E-9473-2F4929A3ADCA}" type="datetime1">
              <a:rPr lang="nl-NL" smtClean="0"/>
              <a:t>14-10-2025</a:t>
            </a:fld>
            <a:endParaRPr lang="nl-NL"/>
          </a:p>
        </p:txBody>
      </p:sp>
      <p:sp>
        <p:nvSpPr>
          <p:cNvPr id="5" name="Tijdelijke aanduiding voor voettekst 4">
            <a:extLst>
              <a:ext uri="{FF2B5EF4-FFF2-40B4-BE49-F238E27FC236}">
                <a16:creationId xmlns:a16="http://schemas.microsoft.com/office/drawing/2014/main" id="{4C591189-4544-4645-5985-EF61A7B55285}"/>
              </a:ext>
            </a:extLst>
          </p:cNvPr>
          <p:cNvSpPr>
            <a:spLocks noGrp="1"/>
          </p:cNvSpPr>
          <p:nvPr>
            <p:ph type="ftr" sz="quarter" idx="11"/>
          </p:nvPr>
        </p:nvSpPr>
        <p:spPr/>
        <p:txBody>
          <a:bodyPr/>
          <a:lstStyle/>
          <a:p>
            <a:r>
              <a:rPr lang="nl-NL"/>
              <a:t>Project Passende huisvesting</a:t>
            </a:r>
          </a:p>
        </p:txBody>
      </p:sp>
      <p:sp>
        <p:nvSpPr>
          <p:cNvPr id="6" name="Tijdelijke aanduiding voor dianummer 5">
            <a:extLst>
              <a:ext uri="{FF2B5EF4-FFF2-40B4-BE49-F238E27FC236}">
                <a16:creationId xmlns:a16="http://schemas.microsoft.com/office/drawing/2014/main" id="{13FCF806-73A8-222C-BE8A-37BE2B8857D8}"/>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311610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FFE5F-E9F3-DC8A-18D8-AA9F5D084C4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EDCEEAA9-9693-E41E-D177-9A4C533C3302}"/>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5DF9835-FA6C-5755-9E02-AFFB5051056B}"/>
              </a:ext>
            </a:extLst>
          </p:cNvPr>
          <p:cNvSpPr>
            <a:spLocks noGrp="1"/>
          </p:cNvSpPr>
          <p:nvPr>
            <p:ph type="dt" sz="half" idx="10"/>
          </p:nvPr>
        </p:nvSpPr>
        <p:spPr/>
        <p:txBody>
          <a:bodyPr/>
          <a:lstStyle/>
          <a:p>
            <a:fld id="{00F32508-A0C6-4031-8C56-4555B19F5464}" type="datetime1">
              <a:rPr lang="nl-NL" smtClean="0"/>
              <a:t>14-10-2025</a:t>
            </a:fld>
            <a:endParaRPr lang="nl-NL"/>
          </a:p>
        </p:txBody>
      </p:sp>
      <p:sp>
        <p:nvSpPr>
          <p:cNvPr id="5" name="Tijdelijke aanduiding voor voettekst 4">
            <a:extLst>
              <a:ext uri="{FF2B5EF4-FFF2-40B4-BE49-F238E27FC236}">
                <a16:creationId xmlns:a16="http://schemas.microsoft.com/office/drawing/2014/main" id="{E5021332-7D73-CF24-FCAF-C2844DB44186}"/>
              </a:ext>
            </a:extLst>
          </p:cNvPr>
          <p:cNvSpPr>
            <a:spLocks noGrp="1"/>
          </p:cNvSpPr>
          <p:nvPr>
            <p:ph type="ftr" sz="quarter" idx="11"/>
          </p:nvPr>
        </p:nvSpPr>
        <p:spPr/>
        <p:txBody>
          <a:bodyPr/>
          <a:lstStyle/>
          <a:p>
            <a:r>
              <a:rPr lang="nl-NL"/>
              <a:t>Project Passende huisvesting</a:t>
            </a:r>
          </a:p>
        </p:txBody>
      </p:sp>
      <p:sp>
        <p:nvSpPr>
          <p:cNvPr id="6" name="Tijdelijke aanduiding voor dianummer 5">
            <a:extLst>
              <a:ext uri="{FF2B5EF4-FFF2-40B4-BE49-F238E27FC236}">
                <a16:creationId xmlns:a16="http://schemas.microsoft.com/office/drawing/2014/main" id="{74EEA97C-07DD-ED70-8BEA-BB3848276BAE}"/>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22349624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31A43198-2200-F1FC-ACEB-5DC8506B7E66}"/>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155E7267-8F1B-67DC-AC4D-7729D3697BFD}"/>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7FDC980-66D1-F9FB-CC7A-CCF72EA29DC9}"/>
              </a:ext>
            </a:extLst>
          </p:cNvPr>
          <p:cNvSpPr>
            <a:spLocks noGrp="1"/>
          </p:cNvSpPr>
          <p:nvPr>
            <p:ph type="dt" sz="half" idx="10"/>
          </p:nvPr>
        </p:nvSpPr>
        <p:spPr/>
        <p:txBody>
          <a:bodyPr/>
          <a:lstStyle/>
          <a:p>
            <a:fld id="{EE7C3C5C-AC1E-43DE-A496-169593A99B71}" type="datetime1">
              <a:rPr lang="nl-NL" smtClean="0"/>
              <a:t>14-10-2025</a:t>
            </a:fld>
            <a:endParaRPr lang="nl-NL"/>
          </a:p>
        </p:txBody>
      </p:sp>
      <p:sp>
        <p:nvSpPr>
          <p:cNvPr id="5" name="Tijdelijke aanduiding voor voettekst 4">
            <a:extLst>
              <a:ext uri="{FF2B5EF4-FFF2-40B4-BE49-F238E27FC236}">
                <a16:creationId xmlns:a16="http://schemas.microsoft.com/office/drawing/2014/main" id="{44D17BB9-8209-7E2A-945D-596C7CCABAE3}"/>
              </a:ext>
            </a:extLst>
          </p:cNvPr>
          <p:cNvSpPr>
            <a:spLocks noGrp="1"/>
          </p:cNvSpPr>
          <p:nvPr>
            <p:ph type="ftr" sz="quarter" idx="11"/>
          </p:nvPr>
        </p:nvSpPr>
        <p:spPr/>
        <p:txBody>
          <a:bodyPr/>
          <a:lstStyle/>
          <a:p>
            <a:r>
              <a:rPr lang="nl-NL"/>
              <a:t>Project Passende huisvesting</a:t>
            </a:r>
          </a:p>
        </p:txBody>
      </p:sp>
      <p:sp>
        <p:nvSpPr>
          <p:cNvPr id="6" name="Tijdelijke aanduiding voor dianummer 5">
            <a:extLst>
              <a:ext uri="{FF2B5EF4-FFF2-40B4-BE49-F238E27FC236}">
                <a16:creationId xmlns:a16="http://schemas.microsoft.com/office/drawing/2014/main" id="{9DE4E569-DAD2-3A3A-BAA4-1F1847E8D266}"/>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25226608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C963144-C2B8-5C47-696A-A58A6693182E}"/>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A7B4066-F72D-063A-81B2-D4B2C626BC6A}"/>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B2C8F6AC-0995-D72D-5E5B-6D796C165A65}"/>
              </a:ext>
            </a:extLst>
          </p:cNvPr>
          <p:cNvSpPr>
            <a:spLocks noGrp="1"/>
          </p:cNvSpPr>
          <p:nvPr>
            <p:ph type="dt" sz="half" idx="10"/>
          </p:nvPr>
        </p:nvSpPr>
        <p:spPr/>
        <p:txBody>
          <a:bodyPr/>
          <a:lstStyle/>
          <a:p>
            <a:fld id="{76B8402F-C231-48B7-89D9-97BDF964D835}" type="datetime1">
              <a:rPr lang="nl-NL" smtClean="0"/>
              <a:t>14-10-2025</a:t>
            </a:fld>
            <a:endParaRPr lang="nl-NL"/>
          </a:p>
        </p:txBody>
      </p:sp>
      <p:sp>
        <p:nvSpPr>
          <p:cNvPr id="5" name="Tijdelijke aanduiding voor voettekst 4">
            <a:extLst>
              <a:ext uri="{FF2B5EF4-FFF2-40B4-BE49-F238E27FC236}">
                <a16:creationId xmlns:a16="http://schemas.microsoft.com/office/drawing/2014/main" id="{E10B59A1-3B5F-F074-026C-AD18EE5DBC9B}"/>
              </a:ext>
            </a:extLst>
          </p:cNvPr>
          <p:cNvSpPr>
            <a:spLocks noGrp="1"/>
          </p:cNvSpPr>
          <p:nvPr>
            <p:ph type="ftr" sz="quarter" idx="11"/>
          </p:nvPr>
        </p:nvSpPr>
        <p:spPr/>
        <p:txBody>
          <a:bodyPr/>
          <a:lstStyle/>
          <a:p>
            <a:r>
              <a:rPr lang="nl-NL"/>
              <a:t>Project Passende huisvesting</a:t>
            </a:r>
          </a:p>
        </p:txBody>
      </p:sp>
      <p:sp>
        <p:nvSpPr>
          <p:cNvPr id="6" name="Tijdelijke aanduiding voor dianummer 5">
            <a:extLst>
              <a:ext uri="{FF2B5EF4-FFF2-40B4-BE49-F238E27FC236}">
                <a16:creationId xmlns:a16="http://schemas.microsoft.com/office/drawing/2014/main" id="{3A31B35F-00FB-9E00-B162-B3F90CE50E41}"/>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2273955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9F01A7-A50E-CBA7-2499-183E5DA350F2}"/>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28F0B79A-6F0B-154F-7069-0BDB2831E1C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2FFEB274-922D-AF73-4610-DF5ECEEE7481}"/>
              </a:ext>
            </a:extLst>
          </p:cNvPr>
          <p:cNvSpPr>
            <a:spLocks noGrp="1"/>
          </p:cNvSpPr>
          <p:nvPr>
            <p:ph type="dt" sz="half" idx="10"/>
          </p:nvPr>
        </p:nvSpPr>
        <p:spPr/>
        <p:txBody>
          <a:bodyPr/>
          <a:lstStyle/>
          <a:p>
            <a:fld id="{A56B883B-A5A8-45F4-8F7D-9E4737D34B8A}" type="datetime1">
              <a:rPr lang="nl-NL" smtClean="0"/>
              <a:t>14-10-2025</a:t>
            </a:fld>
            <a:endParaRPr lang="nl-NL"/>
          </a:p>
        </p:txBody>
      </p:sp>
      <p:sp>
        <p:nvSpPr>
          <p:cNvPr id="5" name="Tijdelijke aanduiding voor voettekst 4">
            <a:extLst>
              <a:ext uri="{FF2B5EF4-FFF2-40B4-BE49-F238E27FC236}">
                <a16:creationId xmlns:a16="http://schemas.microsoft.com/office/drawing/2014/main" id="{BDA5F4B3-441C-6EF6-A0D9-CDC0110DC287}"/>
              </a:ext>
            </a:extLst>
          </p:cNvPr>
          <p:cNvSpPr>
            <a:spLocks noGrp="1"/>
          </p:cNvSpPr>
          <p:nvPr>
            <p:ph type="ftr" sz="quarter" idx="11"/>
          </p:nvPr>
        </p:nvSpPr>
        <p:spPr/>
        <p:txBody>
          <a:bodyPr/>
          <a:lstStyle/>
          <a:p>
            <a:r>
              <a:rPr lang="nl-NL"/>
              <a:t>Project Passende huisvesting</a:t>
            </a:r>
          </a:p>
        </p:txBody>
      </p:sp>
      <p:sp>
        <p:nvSpPr>
          <p:cNvPr id="6" name="Tijdelijke aanduiding voor dianummer 5">
            <a:extLst>
              <a:ext uri="{FF2B5EF4-FFF2-40B4-BE49-F238E27FC236}">
                <a16:creationId xmlns:a16="http://schemas.microsoft.com/office/drawing/2014/main" id="{EFDD0695-49E8-189D-616A-6382C692F52A}"/>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3496304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D76A09-9936-EFAE-2F83-56F0E015418C}"/>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1675087A-B0BC-A0DB-B605-63514DEC3DF9}"/>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E0A9E8A5-EBB4-6660-58E5-C33264960950}"/>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1999CC0A-013B-6424-E379-1AC6C67D9541}"/>
              </a:ext>
            </a:extLst>
          </p:cNvPr>
          <p:cNvSpPr>
            <a:spLocks noGrp="1"/>
          </p:cNvSpPr>
          <p:nvPr>
            <p:ph type="dt" sz="half" idx="10"/>
          </p:nvPr>
        </p:nvSpPr>
        <p:spPr/>
        <p:txBody>
          <a:bodyPr/>
          <a:lstStyle/>
          <a:p>
            <a:fld id="{506A98F0-50EF-4F1D-850F-B7FB966EF5E9}" type="datetime1">
              <a:rPr lang="nl-NL" smtClean="0"/>
              <a:t>14-10-2025</a:t>
            </a:fld>
            <a:endParaRPr lang="nl-NL"/>
          </a:p>
        </p:txBody>
      </p:sp>
      <p:sp>
        <p:nvSpPr>
          <p:cNvPr id="6" name="Tijdelijke aanduiding voor voettekst 5">
            <a:extLst>
              <a:ext uri="{FF2B5EF4-FFF2-40B4-BE49-F238E27FC236}">
                <a16:creationId xmlns:a16="http://schemas.microsoft.com/office/drawing/2014/main" id="{C724E2B2-8D7F-977B-7499-4AD89A333D01}"/>
              </a:ext>
            </a:extLst>
          </p:cNvPr>
          <p:cNvSpPr>
            <a:spLocks noGrp="1"/>
          </p:cNvSpPr>
          <p:nvPr>
            <p:ph type="ftr" sz="quarter" idx="11"/>
          </p:nvPr>
        </p:nvSpPr>
        <p:spPr/>
        <p:txBody>
          <a:bodyPr/>
          <a:lstStyle/>
          <a:p>
            <a:r>
              <a:rPr lang="nl-NL"/>
              <a:t>Project Passende huisvesting</a:t>
            </a:r>
          </a:p>
        </p:txBody>
      </p:sp>
      <p:sp>
        <p:nvSpPr>
          <p:cNvPr id="7" name="Tijdelijke aanduiding voor dianummer 6">
            <a:extLst>
              <a:ext uri="{FF2B5EF4-FFF2-40B4-BE49-F238E27FC236}">
                <a16:creationId xmlns:a16="http://schemas.microsoft.com/office/drawing/2014/main" id="{A23FBA62-FAC4-EA54-6356-121CFA8B45ED}"/>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3482281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0A6F-E63D-2B16-D233-8E47E2F35BE1}"/>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193DEACA-4893-F82D-2016-FFF0B117870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BA80D124-839C-166E-BF45-62D011C4E3B6}"/>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09221322-8E7C-D39F-2B2D-6F01F3D4DA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CDBD0EF3-2F05-F6BE-C8D8-E7335CCBBCDF}"/>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43193F13-F1AC-0EFE-3287-32EC5DFCD5D4}"/>
              </a:ext>
            </a:extLst>
          </p:cNvPr>
          <p:cNvSpPr>
            <a:spLocks noGrp="1"/>
          </p:cNvSpPr>
          <p:nvPr>
            <p:ph type="dt" sz="half" idx="10"/>
          </p:nvPr>
        </p:nvSpPr>
        <p:spPr/>
        <p:txBody>
          <a:bodyPr/>
          <a:lstStyle/>
          <a:p>
            <a:fld id="{317A7302-C040-402B-B25E-7ADE94F2348F}" type="datetime1">
              <a:rPr lang="nl-NL" smtClean="0"/>
              <a:t>14-10-2025</a:t>
            </a:fld>
            <a:endParaRPr lang="nl-NL"/>
          </a:p>
        </p:txBody>
      </p:sp>
      <p:sp>
        <p:nvSpPr>
          <p:cNvPr id="8" name="Tijdelijke aanduiding voor voettekst 7">
            <a:extLst>
              <a:ext uri="{FF2B5EF4-FFF2-40B4-BE49-F238E27FC236}">
                <a16:creationId xmlns:a16="http://schemas.microsoft.com/office/drawing/2014/main" id="{C78DF27B-F752-C06C-CABE-F66FCC47C3EB}"/>
              </a:ext>
            </a:extLst>
          </p:cNvPr>
          <p:cNvSpPr>
            <a:spLocks noGrp="1"/>
          </p:cNvSpPr>
          <p:nvPr>
            <p:ph type="ftr" sz="quarter" idx="11"/>
          </p:nvPr>
        </p:nvSpPr>
        <p:spPr/>
        <p:txBody>
          <a:bodyPr/>
          <a:lstStyle/>
          <a:p>
            <a:r>
              <a:rPr lang="nl-NL"/>
              <a:t>Project Passende huisvesting</a:t>
            </a:r>
          </a:p>
        </p:txBody>
      </p:sp>
      <p:sp>
        <p:nvSpPr>
          <p:cNvPr id="9" name="Tijdelijke aanduiding voor dianummer 8">
            <a:extLst>
              <a:ext uri="{FF2B5EF4-FFF2-40B4-BE49-F238E27FC236}">
                <a16:creationId xmlns:a16="http://schemas.microsoft.com/office/drawing/2014/main" id="{6CAA7A74-4C76-8A18-E0D7-0032F5A90DB2}"/>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908233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CE3AEB-5C2C-EF0F-D339-D7EFBB825145}"/>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81918BE2-E1E4-3EB8-9C10-1CD7E0104A64}"/>
              </a:ext>
            </a:extLst>
          </p:cNvPr>
          <p:cNvSpPr>
            <a:spLocks noGrp="1"/>
          </p:cNvSpPr>
          <p:nvPr>
            <p:ph type="dt" sz="half" idx="10"/>
          </p:nvPr>
        </p:nvSpPr>
        <p:spPr/>
        <p:txBody>
          <a:bodyPr/>
          <a:lstStyle/>
          <a:p>
            <a:fld id="{D5B2B271-788C-480A-9F5E-3C1D528FD7D5}" type="datetime1">
              <a:rPr lang="nl-NL" smtClean="0"/>
              <a:t>14-10-2025</a:t>
            </a:fld>
            <a:endParaRPr lang="nl-NL"/>
          </a:p>
        </p:txBody>
      </p:sp>
      <p:sp>
        <p:nvSpPr>
          <p:cNvPr id="4" name="Tijdelijke aanduiding voor voettekst 3">
            <a:extLst>
              <a:ext uri="{FF2B5EF4-FFF2-40B4-BE49-F238E27FC236}">
                <a16:creationId xmlns:a16="http://schemas.microsoft.com/office/drawing/2014/main" id="{378C16F5-C02B-1F36-C4BB-EB4CCCE82D6D}"/>
              </a:ext>
            </a:extLst>
          </p:cNvPr>
          <p:cNvSpPr>
            <a:spLocks noGrp="1"/>
          </p:cNvSpPr>
          <p:nvPr>
            <p:ph type="ftr" sz="quarter" idx="11"/>
          </p:nvPr>
        </p:nvSpPr>
        <p:spPr/>
        <p:txBody>
          <a:bodyPr/>
          <a:lstStyle/>
          <a:p>
            <a:r>
              <a:rPr lang="nl-NL"/>
              <a:t>Project Passende huisvesting</a:t>
            </a:r>
          </a:p>
        </p:txBody>
      </p:sp>
      <p:sp>
        <p:nvSpPr>
          <p:cNvPr id="5" name="Tijdelijke aanduiding voor dianummer 4">
            <a:extLst>
              <a:ext uri="{FF2B5EF4-FFF2-40B4-BE49-F238E27FC236}">
                <a16:creationId xmlns:a16="http://schemas.microsoft.com/office/drawing/2014/main" id="{92DEF46C-1EDF-0883-B4BF-4204207F1AE1}"/>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14346596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5B5676DD-108F-6028-3A8C-DD260858DDF0}"/>
              </a:ext>
            </a:extLst>
          </p:cNvPr>
          <p:cNvSpPr>
            <a:spLocks noGrp="1"/>
          </p:cNvSpPr>
          <p:nvPr>
            <p:ph type="dt" sz="half" idx="10"/>
          </p:nvPr>
        </p:nvSpPr>
        <p:spPr/>
        <p:txBody>
          <a:bodyPr/>
          <a:lstStyle/>
          <a:p>
            <a:fld id="{4B63DECD-2B60-41CF-BB52-4007C28C2FB3}" type="datetime1">
              <a:rPr lang="nl-NL" smtClean="0"/>
              <a:t>14-10-2025</a:t>
            </a:fld>
            <a:endParaRPr lang="nl-NL"/>
          </a:p>
        </p:txBody>
      </p:sp>
      <p:sp>
        <p:nvSpPr>
          <p:cNvPr id="3" name="Tijdelijke aanduiding voor voettekst 2">
            <a:extLst>
              <a:ext uri="{FF2B5EF4-FFF2-40B4-BE49-F238E27FC236}">
                <a16:creationId xmlns:a16="http://schemas.microsoft.com/office/drawing/2014/main" id="{DB05586C-DD92-ED3C-5A70-9A2E9175846C}"/>
              </a:ext>
            </a:extLst>
          </p:cNvPr>
          <p:cNvSpPr>
            <a:spLocks noGrp="1"/>
          </p:cNvSpPr>
          <p:nvPr>
            <p:ph type="ftr" sz="quarter" idx="11"/>
          </p:nvPr>
        </p:nvSpPr>
        <p:spPr/>
        <p:txBody>
          <a:bodyPr/>
          <a:lstStyle/>
          <a:p>
            <a:r>
              <a:rPr lang="nl-NL"/>
              <a:t>Project Passende huisvesting</a:t>
            </a:r>
          </a:p>
        </p:txBody>
      </p:sp>
      <p:sp>
        <p:nvSpPr>
          <p:cNvPr id="4" name="Tijdelijke aanduiding voor dianummer 3">
            <a:extLst>
              <a:ext uri="{FF2B5EF4-FFF2-40B4-BE49-F238E27FC236}">
                <a16:creationId xmlns:a16="http://schemas.microsoft.com/office/drawing/2014/main" id="{61B9E4C8-FE7E-34A5-62FE-74A5E3380666}"/>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2072581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7F5ECA3-B4BA-8DAD-9A57-3210077E0FD0}"/>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3AF415CF-A0A5-9744-1E29-31BFBDEF4C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7ADAC19-7041-F2B9-DB2D-C89EC5AC4D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E566AB95-48A4-B928-0E28-83B18E8DBC14}"/>
              </a:ext>
            </a:extLst>
          </p:cNvPr>
          <p:cNvSpPr>
            <a:spLocks noGrp="1"/>
          </p:cNvSpPr>
          <p:nvPr>
            <p:ph type="dt" sz="half" idx="10"/>
          </p:nvPr>
        </p:nvSpPr>
        <p:spPr/>
        <p:txBody>
          <a:bodyPr/>
          <a:lstStyle/>
          <a:p>
            <a:fld id="{9CD450DD-8C92-4787-8757-DA5E1E2DBE34}" type="datetime1">
              <a:rPr lang="nl-NL" smtClean="0"/>
              <a:t>14-10-2025</a:t>
            </a:fld>
            <a:endParaRPr lang="nl-NL"/>
          </a:p>
        </p:txBody>
      </p:sp>
      <p:sp>
        <p:nvSpPr>
          <p:cNvPr id="6" name="Tijdelijke aanduiding voor voettekst 5">
            <a:extLst>
              <a:ext uri="{FF2B5EF4-FFF2-40B4-BE49-F238E27FC236}">
                <a16:creationId xmlns:a16="http://schemas.microsoft.com/office/drawing/2014/main" id="{96547337-B2F4-59E3-0CF4-99DD5E3AF092}"/>
              </a:ext>
            </a:extLst>
          </p:cNvPr>
          <p:cNvSpPr>
            <a:spLocks noGrp="1"/>
          </p:cNvSpPr>
          <p:nvPr>
            <p:ph type="ftr" sz="quarter" idx="11"/>
          </p:nvPr>
        </p:nvSpPr>
        <p:spPr/>
        <p:txBody>
          <a:bodyPr/>
          <a:lstStyle/>
          <a:p>
            <a:r>
              <a:rPr lang="nl-NL"/>
              <a:t>Project Passende huisvesting</a:t>
            </a:r>
          </a:p>
        </p:txBody>
      </p:sp>
      <p:sp>
        <p:nvSpPr>
          <p:cNvPr id="7" name="Tijdelijke aanduiding voor dianummer 6">
            <a:extLst>
              <a:ext uri="{FF2B5EF4-FFF2-40B4-BE49-F238E27FC236}">
                <a16:creationId xmlns:a16="http://schemas.microsoft.com/office/drawing/2014/main" id="{AB1BE463-B060-6B3F-8375-A0D3E00F704F}"/>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317623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B04869-DCB2-C1FE-7627-F8CC86D041AB}"/>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0D4D6207-4630-BE60-69EA-F6F940D05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C0BB5753-FFD2-3C4D-D01E-ABBB629699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06210369-A67C-4E53-E76E-EFFA398C228F}"/>
              </a:ext>
            </a:extLst>
          </p:cNvPr>
          <p:cNvSpPr>
            <a:spLocks noGrp="1"/>
          </p:cNvSpPr>
          <p:nvPr>
            <p:ph type="dt" sz="half" idx="10"/>
          </p:nvPr>
        </p:nvSpPr>
        <p:spPr/>
        <p:txBody>
          <a:bodyPr/>
          <a:lstStyle/>
          <a:p>
            <a:fld id="{C35D8F9C-02E6-4E01-99CC-17693D0E54D9}" type="datetime1">
              <a:rPr lang="nl-NL" smtClean="0"/>
              <a:t>14-10-2025</a:t>
            </a:fld>
            <a:endParaRPr lang="nl-NL"/>
          </a:p>
        </p:txBody>
      </p:sp>
      <p:sp>
        <p:nvSpPr>
          <p:cNvPr id="6" name="Tijdelijke aanduiding voor voettekst 5">
            <a:extLst>
              <a:ext uri="{FF2B5EF4-FFF2-40B4-BE49-F238E27FC236}">
                <a16:creationId xmlns:a16="http://schemas.microsoft.com/office/drawing/2014/main" id="{AEF7D18E-2643-8A07-981C-8B3DD291D470}"/>
              </a:ext>
            </a:extLst>
          </p:cNvPr>
          <p:cNvSpPr>
            <a:spLocks noGrp="1"/>
          </p:cNvSpPr>
          <p:nvPr>
            <p:ph type="ftr" sz="quarter" idx="11"/>
          </p:nvPr>
        </p:nvSpPr>
        <p:spPr/>
        <p:txBody>
          <a:bodyPr/>
          <a:lstStyle/>
          <a:p>
            <a:r>
              <a:rPr lang="nl-NL"/>
              <a:t>Project Passende huisvesting</a:t>
            </a:r>
          </a:p>
        </p:txBody>
      </p:sp>
      <p:sp>
        <p:nvSpPr>
          <p:cNvPr id="7" name="Tijdelijke aanduiding voor dianummer 6">
            <a:extLst>
              <a:ext uri="{FF2B5EF4-FFF2-40B4-BE49-F238E27FC236}">
                <a16:creationId xmlns:a16="http://schemas.microsoft.com/office/drawing/2014/main" id="{48739C29-DFCF-F1FB-03D0-ED54B30794EE}"/>
              </a:ext>
            </a:extLst>
          </p:cNvPr>
          <p:cNvSpPr>
            <a:spLocks noGrp="1"/>
          </p:cNvSpPr>
          <p:nvPr>
            <p:ph type="sldNum" sz="quarter" idx="12"/>
          </p:nvPr>
        </p:nvSpPr>
        <p:spPr/>
        <p:txBody>
          <a:bodyPr/>
          <a:lstStyle/>
          <a:p>
            <a:fld id="{20243B12-E9A2-4306-A2B8-7DEFDCBCC750}" type="slidenum">
              <a:rPr lang="nl-NL" smtClean="0"/>
              <a:t>‹nr.›</a:t>
            </a:fld>
            <a:endParaRPr lang="nl-NL"/>
          </a:p>
        </p:txBody>
      </p:sp>
    </p:spTree>
    <p:extLst>
      <p:ext uri="{BB962C8B-B14F-4D97-AF65-F5344CB8AC3E}">
        <p14:creationId xmlns:p14="http://schemas.microsoft.com/office/powerpoint/2010/main" val="3760852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3C9026C4-2062-893F-9159-9BE934E79A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DD3720A6-C134-969E-DEC7-CBFC1F1124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4BDBCBDC-EB0F-9368-C419-91E71710EEB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A0C9013-0994-40FD-BCCC-CF2DBF5556B7}" type="datetime1">
              <a:rPr lang="nl-NL" smtClean="0"/>
              <a:t>14-10-2025</a:t>
            </a:fld>
            <a:endParaRPr lang="nl-NL"/>
          </a:p>
        </p:txBody>
      </p:sp>
      <p:sp>
        <p:nvSpPr>
          <p:cNvPr id="5" name="Tijdelijke aanduiding voor voettekst 4">
            <a:extLst>
              <a:ext uri="{FF2B5EF4-FFF2-40B4-BE49-F238E27FC236}">
                <a16:creationId xmlns:a16="http://schemas.microsoft.com/office/drawing/2014/main" id="{3842A837-AF06-325F-8BA4-EEF75AEB11F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nl-NL"/>
              <a:t>Project Passende huisvesting</a:t>
            </a:r>
          </a:p>
        </p:txBody>
      </p:sp>
      <p:sp>
        <p:nvSpPr>
          <p:cNvPr id="6" name="Tijdelijke aanduiding voor dianummer 5">
            <a:extLst>
              <a:ext uri="{FF2B5EF4-FFF2-40B4-BE49-F238E27FC236}">
                <a16:creationId xmlns:a16="http://schemas.microsoft.com/office/drawing/2014/main" id="{492D73F9-CD9A-6F86-10B6-6B8C419AC11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0243B12-E9A2-4306-A2B8-7DEFDCBCC750}" type="slidenum">
              <a:rPr lang="nl-NL" smtClean="0"/>
              <a:t>‹nr.›</a:t>
            </a:fld>
            <a:endParaRPr lang="nl-NL"/>
          </a:p>
        </p:txBody>
      </p:sp>
    </p:spTree>
    <p:extLst>
      <p:ext uri="{BB962C8B-B14F-4D97-AF65-F5344CB8AC3E}">
        <p14:creationId xmlns:p14="http://schemas.microsoft.com/office/powerpoint/2010/main" val="6092839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77C062-7050-A9EE-02A6-3035C13F6FF6}"/>
            </a:ext>
          </a:extLst>
        </p:cNvPr>
        <p:cNvGrpSpPr/>
        <p:nvPr/>
      </p:nvGrpSpPr>
      <p:grpSpPr>
        <a:xfrm>
          <a:off x="0" y="0"/>
          <a:ext cx="0" cy="0"/>
          <a:chOff x="0" y="0"/>
          <a:chExt cx="0" cy="0"/>
        </a:xfrm>
      </p:grpSpPr>
      <p:sp>
        <p:nvSpPr>
          <p:cNvPr id="8" name="Rechthoek 7">
            <a:extLst>
              <a:ext uri="{FF2B5EF4-FFF2-40B4-BE49-F238E27FC236}">
                <a16:creationId xmlns:a16="http://schemas.microsoft.com/office/drawing/2014/main" id="{9B58023C-6CCA-498A-ADEA-1AF9A08A40BB}"/>
              </a:ext>
            </a:extLst>
          </p:cNvPr>
          <p:cNvSpPr>
            <a:spLocks noGrp="1" noRot="1" noMove="1" noResize="1" noEditPoints="1" noAdjustHandles="1" noChangeArrowheads="1" noChangeShapeType="1"/>
          </p:cNvSpPr>
          <p:nvPr/>
        </p:nvSpPr>
        <p:spPr>
          <a:xfrm>
            <a:off x="6134102" y="3467101"/>
            <a:ext cx="6057900" cy="3390899"/>
          </a:xfrm>
          <a:prstGeom prst="rect">
            <a:avLst/>
          </a:prstGeom>
          <a:solidFill>
            <a:srgbClr val="ABCEF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7" name="Rechthoek 6">
            <a:extLst>
              <a:ext uri="{FF2B5EF4-FFF2-40B4-BE49-F238E27FC236}">
                <a16:creationId xmlns:a16="http://schemas.microsoft.com/office/drawing/2014/main" id="{D9C9A63F-9FF8-2C2F-BB8F-77F0EE55210E}"/>
              </a:ext>
            </a:extLst>
          </p:cNvPr>
          <p:cNvSpPr>
            <a:spLocks noGrp="1" noRot="1" noMove="1" noResize="1" noEditPoints="1" noAdjustHandles="1" noChangeArrowheads="1" noChangeShapeType="1"/>
          </p:cNvSpPr>
          <p:nvPr/>
        </p:nvSpPr>
        <p:spPr>
          <a:xfrm>
            <a:off x="6134102" y="0"/>
            <a:ext cx="6057900" cy="3390899"/>
          </a:xfrm>
          <a:prstGeom prst="rect">
            <a:avLst/>
          </a:prstGeom>
          <a:solidFill>
            <a:srgbClr val="FCC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Ondertitel 2">
            <a:extLst>
              <a:ext uri="{FF2B5EF4-FFF2-40B4-BE49-F238E27FC236}">
                <a16:creationId xmlns:a16="http://schemas.microsoft.com/office/drawing/2014/main" id="{341EC2F3-EC6F-6CE0-A0EA-B41803EB622C}"/>
              </a:ext>
            </a:extLst>
          </p:cNvPr>
          <p:cNvSpPr>
            <a:spLocks noGrp="1"/>
          </p:cNvSpPr>
          <p:nvPr>
            <p:ph type="subTitle" idx="1"/>
          </p:nvPr>
        </p:nvSpPr>
        <p:spPr>
          <a:xfrm>
            <a:off x="6317824" y="4815840"/>
            <a:ext cx="5555767" cy="1798321"/>
          </a:xfrm>
        </p:spPr>
        <p:txBody>
          <a:bodyPr>
            <a:noAutofit/>
          </a:bodyPr>
          <a:lstStyle/>
          <a:p>
            <a:pPr algn="r"/>
            <a:r>
              <a:rPr lang="nl-NL" sz="3200" dirty="0">
                <a:latin typeface="Segoe UI Variable Small Semilig" pitchFamily="2" charset="0"/>
              </a:rPr>
              <a:t>Max Huber</a:t>
            </a:r>
          </a:p>
          <a:p>
            <a:pPr algn="r"/>
            <a:r>
              <a:rPr lang="nl-NL" sz="3200" dirty="0">
                <a:latin typeface="Segoe UI Variable Small Semilig" pitchFamily="2" charset="0"/>
              </a:rPr>
              <a:t>Dieke van Ewijk</a:t>
            </a:r>
          </a:p>
          <a:p>
            <a:pPr algn="r"/>
            <a:r>
              <a:rPr lang="nl-NL" sz="2000" dirty="0">
                <a:latin typeface="Segoe UI Variable Small Semilig" pitchFamily="2" charset="0"/>
              </a:rPr>
              <a:t>Lectoraat Wonen en Welzijn</a:t>
            </a:r>
          </a:p>
          <a:p>
            <a:pPr algn="r"/>
            <a:r>
              <a:rPr lang="nl-NL" sz="2000" dirty="0">
                <a:latin typeface="Segoe UI Variable Small Semilig" pitchFamily="2" charset="0"/>
              </a:rPr>
              <a:t>Hogeschool Utrecht</a:t>
            </a:r>
          </a:p>
        </p:txBody>
      </p:sp>
      <p:sp>
        <p:nvSpPr>
          <p:cNvPr id="22" name="Ondertitel 2">
            <a:extLst>
              <a:ext uri="{FF2B5EF4-FFF2-40B4-BE49-F238E27FC236}">
                <a16:creationId xmlns:a16="http://schemas.microsoft.com/office/drawing/2014/main" id="{8126F01F-CD67-A7E6-89C6-A525E83FAE2D}"/>
              </a:ext>
            </a:extLst>
          </p:cNvPr>
          <p:cNvSpPr txBox="1">
            <a:spLocks/>
          </p:cNvSpPr>
          <p:nvPr/>
        </p:nvSpPr>
        <p:spPr>
          <a:xfrm>
            <a:off x="6868160" y="2623347"/>
            <a:ext cx="5005432" cy="53710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r>
              <a:rPr lang="nl-NL" sz="3200" dirty="0">
                <a:latin typeface="Segoe UI Variable Small Semilig" pitchFamily="2" charset="0"/>
              </a:rPr>
              <a:t>Bijzondere woonvormen</a:t>
            </a:r>
          </a:p>
        </p:txBody>
      </p:sp>
      <p:pic>
        <p:nvPicPr>
          <p:cNvPr id="12" name="Afbeelding 11" descr="Afbeelding met tekst, Graphics, Lettertype, schermopname&#10;&#10;Door AI gegenereerde inhoud is mogelijk onjuist.">
            <a:extLst>
              <a:ext uri="{FF2B5EF4-FFF2-40B4-BE49-F238E27FC236}">
                <a16:creationId xmlns:a16="http://schemas.microsoft.com/office/drawing/2014/main" id="{3319000D-FF8B-6A27-0629-0D306D0E7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368" y="243839"/>
            <a:ext cx="5544740" cy="6421121"/>
          </a:xfrm>
          <a:prstGeom prst="rect">
            <a:avLst/>
          </a:prstGeom>
        </p:spPr>
      </p:pic>
    </p:spTree>
    <p:extLst>
      <p:ext uri="{BB962C8B-B14F-4D97-AF65-F5344CB8AC3E}">
        <p14:creationId xmlns:p14="http://schemas.microsoft.com/office/powerpoint/2010/main" val="1767580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ABCEFC"/>
        </a:solidFill>
        <a:effectLst/>
      </p:bgPr>
    </p:bg>
    <p:spTree>
      <p:nvGrpSpPr>
        <p:cNvPr id="1" name="">
          <a:extLst>
            <a:ext uri="{FF2B5EF4-FFF2-40B4-BE49-F238E27FC236}">
              <a16:creationId xmlns:a16="http://schemas.microsoft.com/office/drawing/2014/main" id="{198BCABF-07F4-61A8-7344-2B222A69608E}"/>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4BEFB3F4-9EA3-9F9D-98D6-546851C274E9}"/>
              </a:ext>
            </a:extLst>
          </p:cNvPr>
          <p:cNvPicPr>
            <a:picLocks noChangeAspect="1"/>
          </p:cNvPicPr>
          <p:nvPr/>
        </p:nvPicPr>
        <p:blipFill>
          <a:blip r:embed="rId3">
            <a:extLst>
              <a:ext uri="{28A0092B-C50C-407E-A947-70E740481C1C}">
                <a14:useLocalDpi xmlns:a14="http://schemas.microsoft.com/office/drawing/2010/main" val="0"/>
              </a:ext>
            </a:extLst>
          </a:blip>
          <a:srcRect l="29728" r="17088"/>
          <a:stretch>
            <a:fillRect/>
          </a:stretch>
        </p:blipFill>
        <p:spPr>
          <a:xfrm>
            <a:off x="7332372" y="0"/>
            <a:ext cx="4859628" cy="6858000"/>
          </a:xfrm>
          <a:prstGeom prst="rect">
            <a:avLst/>
          </a:prstGeom>
        </p:spPr>
      </p:pic>
      <p:sp>
        <p:nvSpPr>
          <p:cNvPr id="2" name="Titel 1">
            <a:extLst>
              <a:ext uri="{FF2B5EF4-FFF2-40B4-BE49-F238E27FC236}">
                <a16:creationId xmlns:a16="http://schemas.microsoft.com/office/drawing/2014/main" id="{FE709E88-3528-6D1B-B6A2-4B6CD4B75392}"/>
              </a:ext>
            </a:extLst>
          </p:cNvPr>
          <p:cNvSpPr>
            <a:spLocks noGrp="1"/>
          </p:cNvSpPr>
          <p:nvPr>
            <p:ph type="title"/>
          </p:nvPr>
        </p:nvSpPr>
        <p:spPr>
          <a:xfrm>
            <a:off x="721895" y="188268"/>
            <a:ext cx="5374105" cy="1155772"/>
          </a:xfrm>
        </p:spPr>
        <p:txBody>
          <a:bodyPr>
            <a:normAutofit/>
          </a:bodyPr>
          <a:lstStyle/>
          <a:p>
            <a:r>
              <a:rPr lang="en-US" sz="4400" dirty="0" err="1">
                <a:latin typeface="Amasis MT Pro" panose="02040504050005020304" pitchFamily="18" charset="0"/>
              </a:rPr>
              <a:t>Kleinschalig</a:t>
            </a:r>
            <a:endParaRPr lang="nl-NL" sz="4400" dirty="0">
              <a:latin typeface="Amasis MT Pro" panose="02040504050005020304" pitchFamily="18" charset="0"/>
            </a:endParaRPr>
          </a:p>
        </p:txBody>
      </p:sp>
      <p:sp>
        <p:nvSpPr>
          <p:cNvPr id="3" name="Tijdelijke aanduiding voor tekst 2">
            <a:extLst>
              <a:ext uri="{FF2B5EF4-FFF2-40B4-BE49-F238E27FC236}">
                <a16:creationId xmlns:a16="http://schemas.microsoft.com/office/drawing/2014/main" id="{866B13C7-546E-E073-B675-92645B74BEED}"/>
              </a:ext>
            </a:extLst>
          </p:cNvPr>
          <p:cNvSpPr>
            <a:spLocks noGrp="1"/>
          </p:cNvSpPr>
          <p:nvPr>
            <p:ph type="body" idx="1"/>
          </p:nvPr>
        </p:nvSpPr>
        <p:spPr>
          <a:xfrm>
            <a:off x="283273" y="1724183"/>
            <a:ext cx="6634885" cy="4510355"/>
          </a:xfrm>
        </p:spPr>
        <p:txBody>
          <a:bodyPr>
            <a:normAutofit/>
          </a:bodyPr>
          <a:lstStyle/>
          <a:p>
            <a:pPr marL="457200" indent="-457200">
              <a:buFont typeface="Arial" panose="020B0604020202020204" pitchFamily="34" charset="0"/>
              <a:buChar char="•"/>
            </a:pPr>
            <a:r>
              <a:rPr lang="nl-NL" dirty="0">
                <a:solidFill>
                  <a:schemeClr val="tx1"/>
                </a:solidFill>
              </a:rPr>
              <a:t>Brede wens voor kleinschalige woongroepen van circa acht bewoners, eigen sanitair, eventueel eigen kitchenette, weinig prikkels en nabije begeleiding. </a:t>
            </a:r>
          </a:p>
          <a:p>
            <a:pPr marL="457200" indent="-457200">
              <a:buFont typeface="Arial" panose="020B0604020202020204" pitchFamily="34" charset="0"/>
              <a:buChar char="•"/>
            </a:pPr>
            <a:r>
              <a:rPr lang="nl-NL" dirty="0">
                <a:solidFill>
                  <a:schemeClr val="tx1"/>
                </a:solidFill>
              </a:rPr>
              <a:t>Veel bijzondere woonvormen zijn nu groter: 30 tot 50 bewoners die met elkaar voorzieningen en gemeenschappelijke ruimtes delen.</a:t>
            </a:r>
          </a:p>
          <a:p>
            <a:pPr marL="457200" indent="-457200">
              <a:buFont typeface="Arial" panose="020B0604020202020204" pitchFamily="34" charset="0"/>
              <a:buChar char="•"/>
            </a:pPr>
            <a:r>
              <a:rPr lang="nl-NL" dirty="0">
                <a:solidFill>
                  <a:schemeClr val="tx1"/>
                </a:solidFill>
              </a:rPr>
              <a:t>Als woonvormen kleinschaliger zijn, kunnen meer mensen die prikkelgevoelig zijn, daar ook een passende plek vinden.</a:t>
            </a:r>
          </a:p>
        </p:txBody>
      </p:sp>
      <p:sp>
        <p:nvSpPr>
          <p:cNvPr id="4" name="Tijdelijke aanduiding voor voettekst 3">
            <a:extLst>
              <a:ext uri="{FF2B5EF4-FFF2-40B4-BE49-F238E27FC236}">
                <a16:creationId xmlns:a16="http://schemas.microsoft.com/office/drawing/2014/main" id="{B0264A2F-B3F2-6E32-169D-3DC861936F07}"/>
              </a:ext>
            </a:extLst>
          </p:cNvPr>
          <p:cNvSpPr>
            <a:spLocks noGrp="1"/>
          </p:cNvSpPr>
          <p:nvPr>
            <p:ph type="ftr" sz="quarter" idx="11"/>
          </p:nvPr>
        </p:nvSpPr>
        <p:spPr/>
        <p:txBody>
          <a:bodyPr/>
          <a:lstStyle/>
          <a:p>
            <a:r>
              <a:rPr lang="nl-NL" dirty="0">
                <a:solidFill>
                  <a:schemeClr val="bg1">
                    <a:lumMod val="50000"/>
                  </a:schemeClr>
                </a:solidFill>
                <a:latin typeface="Segoe UI Variable Small Semilig" pitchFamily="2" charset="0"/>
              </a:rPr>
              <a:t>Passende huisvesting</a:t>
            </a:r>
          </a:p>
        </p:txBody>
      </p:sp>
      <p:sp>
        <p:nvSpPr>
          <p:cNvPr id="5" name="Tijdelijke aanduiding voor dianummer 4">
            <a:extLst>
              <a:ext uri="{FF2B5EF4-FFF2-40B4-BE49-F238E27FC236}">
                <a16:creationId xmlns:a16="http://schemas.microsoft.com/office/drawing/2014/main" id="{CD48C672-0841-B697-4EC7-3D0BF0CFE19C}"/>
              </a:ext>
            </a:extLst>
          </p:cNvPr>
          <p:cNvSpPr>
            <a:spLocks noGrp="1"/>
          </p:cNvSpPr>
          <p:nvPr>
            <p:ph type="sldNum" sz="quarter" idx="12"/>
          </p:nvPr>
        </p:nvSpPr>
        <p:spPr/>
        <p:txBody>
          <a:bodyPr/>
          <a:lstStyle/>
          <a:p>
            <a:fld id="{20243B12-E9A2-4306-A2B8-7DEFDCBCC750}" type="slidenum">
              <a:rPr lang="nl-NL" smtClean="0">
                <a:solidFill>
                  <a:schemeClr val="bg1"/>
                </a:solidFill>
                <a:latin typeface="Segoe UI Variable Small Semilig" pitchFamily="2" charset="0"/>
              </a:rPr>
              <a:t>10</a:t>
            </a:fld>
            <a:endParaRPr lang="nl-NL" dirty="0">
              <a:solidFill>
                <a:schemeClr val="bg1"/>
              </a:solidFill>
              <a:latin typeface="Segoe UI Variable Small Semilig" pitchFamily="2" charset="0"/>
            </a:endParaRPr>
          </a:p>
        </p:txBody>
      </p:sp>
      <p:pic>
        <p:nvPicPr>
          <p:cNvPr id="7" name="Afbeelding 6">
            <a:extLst>
              <a:ext uri="{FF2B5EF4-FFF2-40B4-BE49-F238E27FC236}">
                <a16:creationId xmlns:a16="http://schemas.microsoft.com/office/drawing/2014/main" id="{5138045B-ED75-44E9-9317-77C58944514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17874598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CC0C5"/>
        </a:solidFill>
        <a:effectLst/>
      </p:bgPr>
    </p:bg>
    <p:spTree>
      <p:nvGrpSpPr>
        <p:cNvPr id="1" name="">
          <a:extLst>
            <a:ext uri="{FF2B5EF4-FFF2-40B4-BE49-F238E27FC236}">
              <a16:creationId xmlns:a16="http://schemas.microsoft.com/office/drawing/2014/main" id="{347AE780-64AC-C817-FD90-B268D6CE9F13}"/>
            </a:ext>
          </a:extLst>
        </p:cNvPr>
        <p:cNvGrpSpPr/>
        <p:nvPr/>
      </p:nvGrpSpPr>
      <p:grpSpPr>
        <a:xfrm>
          <a:off x="0" y="0"/>
          <a:ext cx="0" cy="0"/>
          <a:chOff x="0" y="0"/>
          <a:chExt cx="0" cy="0"/>
        </a:xfrm>
      </p:grpSpPr>
      <p:sp>
        <p:nvSpPr>
          <p:cNvPr id="7" name="Rechthoek 6">
            <a:extLst>
              <a:ext uri="{FF2B5EF4-FFF2-40B4-BE49-F238E27FC236}">
                <a16:creationId xmlns:a16="http://schemas.microsoft.com/office/drawing/2014/main" id="{C2167E38-2297-DA41-11A3-9F4502A2EE6C}"/>
              </a:ext>
            </a:extLst>
          </p:cNvPr>
          <p:cNvSpPr>
            <a:spLocks noGrp="1" noRot="1" noMove="1" noResize="1" noEditPoints="1" noAdjustHandles="1" noChangeArrowheads="1" noChangeShapeType="1"/>
          </p:cNvSpPr>
          <p:nvPr/>
        </p:nvSpPr>
        <p:spPr>
          <a:xfrm>
            <a:off x="-1" y="6308330"/>
            <a:ext cx="12203113" cy="549670"/>
          </a:xfrm>
          <a:prstGeom prst="rect">
            <a:avLst/>
          </a:prstGeom>
          <a:solidFill>
            <a:srgbClr val="DD5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0822AF38-A953-C925-9796-F3B3FBF25FC2}"/>
              </a:ext>
            </a:extLst>
          </p:cNvPr>
          <p:cNvSpPr>
            <a:spLocks noGrp="1"/>
          </p:cNvSpPr>
          <p:nvPr>
            <p:ph type="title"/>
          </p:nvPr>
        </p:nvSpPr>
        <p:spPr/>
        <p:txBody>
          <a:bodyPr/>
          <a:lstStyle/>
          <a:p>
            <a:r>
              <a:rPr lang="en-US" dirty="0" err="1">
                <a:latin typeface="Amasis MT Pro" panose="02040504050005020304" pitchFamily="18" charset="0"/>
              </a:rPr>
              <a:t>Nabijheid</a:t>
            </a:r>
            <a:r>
              <a:rPr lang="en-US" dirty="0">
                <a:latin typeface="Amasis MT Pro" panose="02040504050005020304" pitchFamily="18" charset="0"/>
              </a:rPr>
              <a:t> van </a:t>
            </a:r>
            <a:r>
              <a:rPr lang="en-US" dirty="0" err="1">
                <a:latin typeface="Amasis MT Pro" panose="02040504050005020304" pitchFamily="18" charset="0"/>
              </a:rPr>
              <a:t>zorg</a:t>
            </a:r>
            <a:endParaRPr lang="nl-NL" dirty="0">
              <a:latin typeface="Amasis MT Pro" panose="02040504050005020304" pitchFamily="18" charset="0"/>
            </a:endParaRPr>
          </a:p>
        </p:txBody>
      </p:sp>
      <p:sp>
        <p:nvSpPr>
          <p:cNvPr id="3" name="Tijdelijke aanduiding voor inhoud 2">
            <a:extLst>
              <a:ext uri="{FF2B5EF4-FFF2-40B4-BE49-F238E27FC236}">
                <a16:creationId xmlns:a16="http://schemas.microsoft.com/office/drawing/2014/main" id="{C818020A-C74F-42DF-87AC-41C5986E4B45}"/>
              </a:ext>
            </a:extLst>
          </p:cNvPr>
          <p:cNvSpPr>
            <a:spLocks noGrp="1"/>
          </p:cNvSpPr>
          <p:nvPr>
            <p:ph idx="1"/>
          </p:nvPr>
        </p:nvSpPr>
        <p:spPr>
          <a:xfrm>
            <a:off x="838200" y="1856369"/>
            <a:ext cx="10515600" cy="4054475"/>
          </a:xfrm>
        </p:spPr>
        <p:txBody>
          <a:bodyPr/>
          <a:lstStyle/>
          <a:p>
            <a:pPr marL="457200" indent="-457200"/>
            <a:r>
              <a:rPr lang="nl-NL" dirty="0"/>
              <a:t>Betrokkenheid van verschillende expertises vanuit de zorg nodig, om woonstabiliteit te realiseren, o.a. psychiatrie, verslaving of verstandelijke beperking.</a:t>
            </a:r>
          </a:p>
          <a:p>
            <a:pPr marL="457200" indent="-457200"/>
            <a:r>
              <a:rPr lang="nl-NL" dirty="0"/>
              <a:t>Scheiden van wonen en zorg draagt voor sommige mensen juist bij aan dakloosheid.</a:t>
            </a:r>
          </a:p>
          <a:p>
            <a:pPr marL="457200" indent="-457200"/>
            <a:r>
              <a:rPr lang="nl-NL" dirty="0"/>
              <a:t>Door intensievere samenwerking tussen woonzorgaanbieders en ggz-organisaties, ontstaat mogelijkheid om voor meer mensen passende huisvesting te realiseren, binnen bestaande en nieuwe bijzondere woonvormen.</a:t>
            </a:r>
          </a:p>
          <a:p>
            <a:endParaRPr lang="nl-NL" dirty="0">
              <a:latin typeface="Segoe UI Variable Small Semilig" pitchFamily="2" charset="0"/>
            </a:endParaRPr>
          </a:p>
        </p:txBody>
      </p:sp>
      <p:sp>
        <p:nvSpPr>
          <p:cNvPr id="4" name="Tijdelijke aanduiding voor voettekst 3">
            <a:extLst>
              <a:ext uri="{FF2B5EF4-FFF2-40B4-BE49-F238E27FC236}">
                <a16:creationId xmlns:a16="http://schemas.microsoft.com/office/drawing/2014/main" id="{991C9490-C00D-46BD-1F87-6BF6ED050C02}"/>
              </a:ext>
            </a:extLst>
          </p:cNvPr>
          <p:cNvSpPr>
            <a:spLocks noGrp="1"/>
          </p:cNvSpPr>
          <p:nvPr>
            <p:ph type="ftr" sz="quarter" idx="11"/>
          </p:nvPr>
        </p:nvSpPr>
        <p:spPr/>
        <p:txBody>
          <a:bodyPr/>
          <a:lstStyle/>
          <a:p>
            <a:r>
              <a:rPr lang="nl-NL" dirty="0">
                <a:solidFill>
                  <a:schemeClr val="bg1"/>
                </a:solidFill>
                <a:latin typeface="Segoe UI Variable Small Semilig" pitchFamily="2" charset="0"/>
              </a:rPr>
              <a:t>Passende huisvesting</a:t>
            </a:r>
          </a:p>
        </p:txBody>
      </p:sp>
      <p:sp>
        <p:nvSpPr>
          <p:cNvPr id="5" name="Tijdelijke aanduiding voor dianummer 4">
            <a:extLst>
              <a:ext uri="{FF2B5EF4-FFF2-40B4-BE49-F238E27FC236}">
                <a16:creationId xmlns:a16="http://schemas.microsoft.com/office/drawing/2014/main" id="{AE128CF2-F8E8-821F-D40F-D3F8B3F12136}"/>
              </a:ext>
            </a:extLst>
          </p:cNvPr>
          <p:cNvSpPr>
            <a:spLocks noGrp="1"/>
          </p:cNvSpPr>
          <p:nvPr>
            <p:ph type="sldNum" sz="quarter" idx="12"/>
          </p:nvPr>
        </p:nvSpPr>
        <p:spPr/>
        <p:txBody>
          <a:bodyPr/>
          <a:lstStyle/>
          <a:p>
            <a:fld id="{20243B12-E9A2-4306-A2B8-7DEFDCBCC750}" type="slidenum">
              <a:rPr lang="nl-NL" smtClean="0">
                <a:solidFill>
                  <a:schemeClr val="bg1"/>
                </a:solidFill>
                <a:latin typeface="Segoe UI Variable Small Semilig" pitchFamily="2" charset="0"/>
              </a:rPr>
              <a:t>11</a:t>
            </a:fld>
            <a:endParaRPr lang="nl-NL" dirty="0">
              <a:solidFill>
                <a:schemeClr val="bg1"/>
              </a:solidFill>
              <a:latin typeface="Segoe UI Variable Small Semilig" pitchFamily="2" charset="0"/>
            </a:endParaRPr>
          </a:p>
        </p:txBody>
      </p:sp>
      <p:cxnSp>
        <p:nvCxnSpPr>
          <p:cNvPr id="6" name="Rechte verbindingslijn 5">
            <a:extLst>
              <a:ext uri="{FF2B5EF4-FFF2-40B4-BE49-F238E27FC236}">
                <a16:creationId xmlns:a16="http://schemas.microsoft.com/office/drawing/2014/main" id="{E6FF7388-9CB4-8E15-C5DE-747DA6BA7ADB}"/>
              </a:ext>
            </a:extLst>
          </p:cNvPr>
          <p:cNvCxnSpPr>
            <a:cxnSpLocks noGrp="1" noRot="1" noMove="1" noResize="1" noEditPoints="1" noAdjustHandles="1" noChangeArrowheads="1" noChangeShapeType="1"/>
          </p:cNvCxnSpPr>
          <p:nvPr/>
        </p:nvCxnSpPr>
        <p:spPr>
          <a:xfrm>
            <a:off x="-1" y="6308330"/>
            <a:ext cx="12192001"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8A619B01-E7A7-D2B1-1AD7-1907515C36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13916003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7E51EE-9B24-843B-06B9-B91D3FF80B71}"/>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D11AD080-482A-D06E-81EB-C21E2FE0538A}"/>
              </a:ext>
            </a:extLst>
          </p:cNvPr>
          <p:cNvPicPr>
            <a:picLocks noChangeAspect="1"/>
          </p:cNvPicPr>
          <p:nvPr/>
        </p:nvPicPr>
        <p:blipFill>
          <a:blip r:embed="rId3">
            <a:extLst>
              <a:ext uri="{28A0092B-C50C-407E-A947-70E740481C1C}">
                <a14:useLocalDpi xmlns:a14="http://schemas.microsoft.com/office/drawing/2010/main" val="0"/>
              </a:ext>
            </a:extLst>
          </a:blip>
          <a:srcRect l="28735" r="12220"/>
          <a:stretch>
            <a:fillRect/>
          </a:stretch>
        </p:blipFill>
        <p:spPr>
          <a:xfrm>
            <a:off x="0" y="-1"/>
            <a:ext cx="6074218" cy="6858000"/>
          </a:xfrm>
          <a:prstGeom prst="rect">
            <a:avLst/>
          </a:prstGeom>
        </p:spPr>
      </p:pic>
      <p:sp>
        <p:nvSpPr>
          <p:cNvPr id="2" name="Titel 1">
            <a:extLst>
              <a:ext uri="{FF2B5EF4-FFF2-40B4-BE49-F238E27FC236}">
                <a16:creationId xmlns:a16="http://schemas.microsoft.com/office/drawing/2014/main" id="{117D1EB5-E229-BDFD-DE6C-AF319F3835C8}"/>
              </a:ext>
            </a:extLst>
          </p:cNvPr>
          <p:cNvSpPr>
            <a:spLocks noGrp="1"/>
          </p:cNvSpPr>
          <p:nvPr>
            <p:ph type="title"/>
          </p:nvPr>
        </p:nvSpPr>
        <p:spPr>
          <a:xfrm>
            <a:off x="6433459" y="374073"/>
            <a:ext cx="5246915" cy="1145969"/>
          </a:xfrm>
        </p:spPr>
        <p:txBody>
          <a:bodyPr>
            <a:normAutofit fontScale="90000"/>
          </a:bodyPr>
          <a:lstStyle/>
          <a:p>
            <a:r>
              <a:rPr lang="nl-NL" sz="4400" dirty="0">
                <a:latin typeface="Amasis MT Pro" panose="02040504050005020304" pitchFamily="18" charset="0"/>
              </a:rPr>
              <a:t>Specifieke woonzorgvragen</a:t>
            </a:r>
          </a:p>
        </p:txBody>
      </p:sp>
      <p:sp>
        <p:nvSpPr>
          <p:cNvPr id="3" name="Tijdelijke aanduiding voor tekst 2">
            <a:extLst>
              <a:ext uri="{FF2B5EF4-FFF2-40B4-BE49-F238E27FC236}">
                <a16:creationId xmlns:a16="http://schemas.microsoft.com/office/drawing/2014/main" id="{667BD40D-E1B9-7F3E-B113-DD7709F58355}"/>
              </a:ext>
            </a:extLst>
          </p:cNvPr>
          <p:cNvSpPr>
            <a:spLocks noGrp="1"/>
          </p:cNvSpPr>
          <p:nvPr>
            <p:ph type="body" idx="1"/>
          </p:nvPr>
        </p:nvSpPr>
        <p:spPr>
          <a:xfrm>
            <a:off x="6433459" y="1923803"/>
            <a:ext cx="5547829" cy="4560124"/>
          </a:xfrm>
        </p:spPr>
        <p:txBody>
          <a:bodyPr vert="horz" lIns="91440" tIns="45720" rIns="91440" bIns="45720" rtlCol="0" anchor="t">
            <a:normAutofit lnSpcReduction="10000"/>
          </a:bodyPr>
          <a:lstStyle/>
          <a:p>
            <a:pPr marL="457200" indent="-457200">
              <a:buFont typeface="Arial" panose="020B0604020202020204" pitchFamily="34" charset="0"/>
              <a:buChar char="•"/>
            </a:pPr>
            <a:r>
              <a:rPr lang="nl-NL" dirty="0">
                <a:solidFill>
                  <a:schemeClr val="tx1"/>
                </a:solidFill>
              </a:rPr>
              <a:t>Combinatie van wonen met nabij behandelaanbod </a:t>
            </a:r>
          </a:p>
          <a:p>
            <a:pPr marL="457200" indent="-457200">
              <a:buFont typeface="Arial" panose="020B0604020202020204" pitchFamily="34" charset="0"/>
              <a:buChar char="•"/>
            </a:pPr>
            <a:r>
              <a:rPr lang="nl-NL" dirty="0">
                <a:solidFill>
                  <a:schemeClr val="tx1"/>
                </a:solidFill>
              </a:rPr>
              <a:t>Expertise over complex gedrag met veiligheidsrisico </a:t>
            </a:r>
          </a:p>
          <a:p>
            <a:pPr marL="457200" indent="-457200">
              <a:buFont typeface="Arial" panose="020B0604020202020204" pitchFamily="34" charset="0"/>
              <a:buChar char="•"/>
            </a:pPr>
            <a:r>
              <a:rPr lang="nl-NL" dirty="0">
                <a:solidFill>
                  <a:schemeClr val="tx1"/>
                </a:solidFill>
              </a:rPr>
              <a:t>Harm </a:t>
            </a:r>
            <a:r>
              <a:rPr lang="nl-NL" dirty="0" err="1">
                <a:solidFill>
                  <a:schemeClr val="tx1"/>
                </a:solidFill>
              </a:rPr>
              <a:t>reduction</a:t>
            </a:r>
            <a:r>
              <a:rPr lang="nl-NL" dirty="0">
                <a:solidFill>
                  <a:schemeClr val="tx1"/>
                </a:solidFill>
              </a:rPr>
              <a:t> en (op weg naar) abstinentie </a:t>
            </a:r>
          </a:p>
          <a:p>
            <a:pPr marL="457200" indent="-457200">
              <a:buFont typeface="Arial" panose="020B0604020202020204" pitchFamily="34" charset="0"/>
              <a:buChar char="•"/>
            </a:pPr>
            <a:r>
              <a:rPr lang="nl-NL" dirty="0">
                <a:solidFill>
                  <a:schemeClr val="tx1"/>
                </a:solidFill>
              </a:rPr>
              <a:t>Cognitieve beperking (aanleg en/of later ontwikkeld)</a:t>
            </a:r>
          </a:p>
          <a:p>
            <a:pPr marL="457200" indent="-457200">
              <a:buFont typeface="Arial" panose="020B0604020202020204" pitchFamily="34" charset="0"/>
              <a:buChar char="•"/>
            </a:pPr>
            <a:r>
              <a:rPr lang="nl-NL" dirty="0">
                <a:solidFill>
                  <a:schemeClr val="tx1"/>
                </a:solidFill>
              </a:rPr>
              <a:t>Geclusterd/gemengd wonen in de wijk met nabije ondersteuning</a:t>
            </a:r>
          </a:p>
          <a:p>
            <a:pPr marL="457200" indent="-457200">
              <a:buFont typeface="Arial" panose="020B0604020202020204" pitchFamily="34" charset="0"/>
              <a:buChar char="•"/>
            </a:pPr>
            <a:r>
              <a:rPr lang="nl-NL" dirty="0" err="1">
                <a:solidFill>
                  <a:schemeClr val="tx1"/>
                </a:solidFill>
              </a:rPr>
              <a:t>Skaeve</a:t>
            </a:r>
            <a:r>
              <a:rPr lang="nl-NL" dirty="0">
                <a:solidFill>
                  <a:schemeClr val="tx1"/>
                </a:solidFill>
              </a:rPr>
              <a:t> Huse</a:t>
            </a:r>
          </a:p>
          <a:p>
            <a:pPr marL="457200" indent="-457200">
              <a:buFont typeface="Arial" panose="020B0604020202020204" pitchFamily="34" charset="0"/>
              <a:buChar char="•"/>
            </a:pPr>
            <a:r>
              <a:rPr lang="nl-NL" dirty="0">
                <a:solidFill>
                  <a:schemeClr val="tx1"/>
                </a:solidFill>
              </a:rPr>
              <a:t>Respijthuizen </a:t>
            </a:r>
          </a:p>
        </p:txBody>
      </p:sp>
      <p:sp>
        <p:nvSpPr>
          <p:cNvPr id="5" name="Tijdelijke aanduiding voor voettekst 4">
            <a:extLst>
              <a:ext uri="{FF2B5EF4-FFF2-40B4-BE49-F238E27FC236}">
                <a16:creationId xmlns:a16="http://schemas.microsoft.com/office/drawing/2014/main" id="{1CD3A047-914D-EF4E-7AED-00135EFBF844}"/>
              </a:ext>
            </a:extLst>
          </p:cNvPr>
          <p:cNvSpPr>
            <a:spLocks noGrp="1"/>
          </p:cNvSpPr>
          <p:nvPr>
            <p:ph type="ftr" sz="quarter" idx="11"/>
          </p:nvPr>
        </p:nvSpPr>
        <p:spPr>
          <a:xfrm>
            <a:off x="990600" y="6356349"/>
            <a:ext cx="4114800" cy="365125"/>
          </a:xfrm>
        </p:spPr>
        <p:txBody>
          <a:bodyPr/>
          <a:lstStyle/>
          <a:p>
            <a:r>
              <a:rPr lang="nl-NL" dirty="0">
                <a:solidFill>
                  <a:schemeClr val="bg1"/>
                </a:solidFill>
                <a:latin typeface="Segoe UI Variable Small Semilig" pitchFamily="2" charset="0"/>
              </a:rPr>
              <a:t>Passende huisvesting</a:t>
            </a:r>
          </a:p>
        </p:txBody>
      </p:sp>
      <p:sp>
        <p:nvSpPr>
          <p:cNvPr id="6" name="Tijdelijke aanduiding voor dianummer 5">
            <a:extLst>
              <a:ext uri="{FF2B5EF4-FFF2-40B4-BE49-F238E27FC236}">
                <a16:creationId xmlns:a16="http://schemas.microsoft.com/office/drawing/2014/main" id="{43E92E24-C1BB-37AE-4D8D-E190FB138F2C}"/>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12</a:t>
            </a:fld>
            <a:endParaRPr lang="nl-NL" dirty="0">
              <a:latin typeface="Segoe UI Variable Small Semilig" pitchFamily="2" charset="0"/>
            </a:endParaRPr>
          </a:p>
        </p:txBody>
      </p:sp>
      <p:cxnSp>
        <p:nvCxnSpPr>
          <p:cNvPr id="10" name="Rechte verbindingslijn 9">
            <a:extLst>
              <a:ext uri="{FF2B5EF4-FFF2-40B4-BE49-F238E27FC236}">
                <a16:creationId xmlns:a16="http://schemas.microsoft.com/office/drawing/2014/main" id="{BF7A561D-36D7-1CE3-2FF1-93B69C7DEAA2}"/>
              </a:ext>
            </a:extLst>
          </p:cNvPr>
          <p:cNvCxnSpPr>
            <a:cxnSpLocks noGrp="1" noRot="1" noMove="1" noResize="1" noEditPoints="1" noAdjustHandles="1" noChangeArrowheads="1" noChangeShapeType="1"/>
          </p:cNvCxnSpPr>
          <p:nvPr/>
        </p:nvCxnSpPr>
        <p:spPr>
          <a:xfrm>
            <a:off x="6096000" y="-1"/>
            <a:ext cx="0" cy="6858001"/>
          </a:xfrm>
          <a:prstGeom prst="line">
            <a:avLst/>
          </a:prstGeom>
          <a:ln w="57150">
            <a:solidFill>
              <a:srgbClr val="DD5000"/>
            </a:solidFill>
          </a:ln>
        </p:spPr>
        <p:style>
          <a:lnRef idx="2">
            <a:schemeClr val="accent1"/>
          </a:lnRef>
          <a:fillRef idx="0">
            <a:schemeClr val="accent1"/>
          </a:fillRef>
          <a:effectRef idx="1">
            <a:schemeClr val="accent1"/>
          </a:effectRef>
          <a:fontRef idx="minor">
            <a:schemeClr val="tx1"/>
          </a:fontRef>
        </p:style>
      </p:cxnSp>
      <p:pic>
        <p:nvPicPr>
          <p:cNvPr id="4" name="Afbeelding 3">
            <a:extLst>
              <a:ext uri="{FF2B5EF4-FFF2-40B4-BE49-F238E27FC236}">
                <a16:creationId xmlns:a16="http://schemas.microsoft.com/office/drawing/2014/main" id="{73F3DA0C-E199-F64F-432C-B7C3B5E24A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4249692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CC0C5"/>
        </a:solidFill>
        <a:effectLst/>
      </p:bgPr>
    </p:bg>
    <p:spTree>
      <p:nvGrpSpPr>
        <p:cNvPr id="1" name="">
          <a:extLst>
            <a:ext uri="{FF2B5EF4-FFF2-40B4-BE49-F238E27FC236}">
              <a16:creationId xmlns:a16="http://schemas.microsoft.com/office/drawing/2014/main" id="{F5C5802B-9929-BC68-0D9B-7DCDFD5848B9}"/>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A5614498-F08E-EE74-8D50-7A312BFE0731}"/>
              </a:ext>
            </a:extLst>
          </p:cNvPr>
          <p:cNvPicPr>
            <a:picLocks noChangeAspect="1"/>
          </p:cNvPicPr>
          <p:nvPr/>
        </p:nvPicPr>
        <p:blipFill>
          <a:blip r:embed="rId3">
            <a:extLst>
              <a:ext uri="{28A0092B-C50C-407E-A947-70E740481C1C}">
                <a14:useLocalDpi xmlns:a14="http://schemas.microsoft.com/office/drawing/2010/main" val="0"/>
              </a:ext>
            </a:extLst>
          </a:blip>
          <a:srcRect t="6070"/>
          <a:stretch>
            <a:fillRect/>
          </a:stretch>
        </p:blipFill>
        <p:spPr>
          <a:xfrm>
            <a:off x="7332372" y="0"/>
            <a:ext cx="4859628" cy="6858000"/>
          </a:xfrm>
          <a:prstGeom prst="rect">
            <a:avLst/>
          </a:prstGeom>
        </p:spPr>
      </p:pic>
      <p:sp>
        <p:nvSpPr>
          <p:cNvPr id="2" name="Titel 1">
            <a:extLst>
              <a:ext uri="{FF2B5EF4-FFF2-40B4-BE49-F238E27FC236}">
                <a16:creationId xmlns:a16="http://schemas.microsoft.com/office/drawing/2014/main" id="{82DCFA2F-864B-2360-8DAA-668732F4C5DD}"/>
              </a:ext>
            </a:extLst>
          </p:cNvPr>
          <p:cNvSpPr>
            <a:spLocks noGrp="1"/>
          </p:cNvSpPr>
          <p:nvPr>
            <p:ph type="title"/>
          </p:nvPr>
        </p:nvSpPr>
        <p:spPr>
          <a:xfrm>
            <a:off x="283273" y="188268"/>
            <a:ext cx="6634885" cy="1399390"/>
          </a:xfrm>
        </p:spPr>
        <p:txBody>
          <a:bodyPr>
            <a:normAutofit/>
          </a:bodyPr>
          <a:lstStyle/>
          <a:p>
            <a:r>
              <a:rPr lang="en-US" sz="4400" dirty="0">
                <a:latin typeface="Amasis MT Pro" panose="02040504050005020304" pitchFamily="18" charset="0"/>
              </a:rPr>
              <a:t>Andere </a:t>
            </a:r>
            <a:r>
              <a:rPr lang="en-US" sz="4400" dirty="0" err="1">
                <a:latin typeface="Amasis MT Pro" panose="02040504050005020304" pitchFamily="18" charset="0"/>
              </a:rPr>
              <a:t>vragen</a:t>
            </a:r>
            <a:r>
              <a:rPr lang="en-US" sz="4400" dirty="0">
                <a:latin typeface="Amasis MT Pro" panose="02040504050005020304" pitchFamily="18" charset="0"/>
              </a:rPr>
              <a:t> </a:t>
            </a:r>
            <a:r>
              <a:rPr lang="en-US" sz="4400" dirty="0" err="1">
                <a:latin typeface="Amasis MT Pro" panose="02040504050005020304" pitchFamily="18" charset="0"/>
              </a:rPr>
              <a:t>uit</a:t>
            </a:r>
            <a:r>
              <a:rPr lang="en-US" sz="4400" dirty="0">
                <a:latin typeface="Amasis MT Pro" panose="02040504050005020304" pitchFamily="18" charset="0"/>
              </a:rPr>
              <a:t> </a:t>
            </a:r>
            <a:r>
              <a:rPr lang="en-US" sz="4400" dirty="0" err="1">
                <a:latin typeface="Amasis MT Pro" panose="02040504050005020304" pitchFamily="18" charset="0"/>
              </a:rPr>
              <a:t>onze</a:t>
            </a:r>
            <a:r>
              <a:rPr lang="en-US" sz="4400" dirty="0">
                <a:latin typeface="Amasis MT Pro" panose="02040504050005020304" pitchFamily="18" charset="0"/>
              </a:rPr>
              <a:t> </a:t>
            </a:r>
            <a:r>
              <a:rPr lang="en-US" sz="4400" dirty="0" err="1">
                <a:latin typeface="Amasis MT Pro" panose="02040504050005020304" pitchFamily="18" charset="0"/>
              </a:rPr>
              <a:t>verkenning</a:t>
            </a:r>
            <a:r>
              <a:rPr lang="en-US" sz="4400" dirty="0">
                <a:latin typeface="Amasis MT Pro" panose="02040504050005020304" pitchFamily="18" charset="0"/>
              </a:rPr>
              <a:t>:</a:t>
            </a:r>
            <a:endParaRPr lang="nl-NL" sz="4400" dirty="0">
              <a:latin typeface="Amasis MT Pro" panose="02040504050005020304" pitchFamily="18" charset="0"/>
            </a:endParaRPr>
          </a:p>
        </p:txBody>
      </p:sp>
      <p:sp>
        <p:nvSpPr>
          <p:cNvPr id="3" name="Tijdelijke aanduiding voor tekst 2">
            <a:extLst>
              <a:ext uri="{FF2B5EF4-FFF2-40B4-BE49-F238E27FC236}">
                <a16:creationId xmlns:a16="http://schemas.microsoft.com/office/drawing/2014/main" id="{8CDCA1DE-ABD2-9A1F-C621-4F82739D1F4F}"/>
              </a:ext>
            </a:extLst>
          </p:cNvPr>
          <p:cNvSpPr>
            <a:spLocks noGrp="1"/>
          </p:cNvSpPr>
          <p:nvPr>
            <p:ph type="body" idx="1"/>
          </p:nvPr>
        </p:nvSpPr>
        <p:spPr>
          <a:xfrm>
            <a:off x="283273" y="1804737"/>
            <a:ext cx="6634884" cy="4429801"/>
          </a:xfrm>
        </p:spPr>
        <p:txBody>
          <a:bodyPr>
            <a:normAutofit/>
          </a:bodyPr>
          <a:lstStyle/>
          <a:p>
            <a:pPr marL="457200" indent="-457200">
              <a:buFont typeface="Arial" panose="020B0604020202020204" pitchFamily="34" charset="0"/>
              <a:buChar char="•"/>
            </a:pPr>
            <a:r>
              <a:rPr lang="nl-NL" dirty="0">
                <a:solidFill>
                  <a:schemeClr val="tx1"/>
                </a:solidFill>
              </a:rPr>
              <a:t>Hoe creëren we een scala aan vormen, met variatie in opzet en specifieke woonzorg-vragen, in plaats van strak onderscheiden woonconcepten?</a:t>
            </a:r>
          </a:p>
          <a:p>
            <a:pPr marL="457200" indent="-457200">
              <a:buFont typeface="Arial" panose="020B0604020202020204" pitchFamily="34" charset="0"/>
              <a:buChar char="•"/>
            </a:pPr>
            <a:r>
              <a:rPr lang="nl-NL" dirty="0">
                <a:solidFill>
                  <a:schemeClr val="tx1"/>
                </a:solidFill>
              </a:rPr>
              <a:t>Hoe moeten we omgaan met het scheiden van wonen en zorg versus nabijheid van zorg?</a:t>
            </a:r>
          </a:p>
          <a:p>
            <a:pPr marL="457200" indent="-457200">
              <a:buFont typeface="Arial" panose="020B0604020202020204" pitchFamily="34" charset="0"/>
              <a:buChar char="•"/>
            </a:pPr>
            <a:r>
              <a:rPr lang="nl-NL" dirty="0">
                <a:solidFill>
                  <a:schemeClr val="tx1"/>
                </a:solidFill>
              </a:rPr>
              <a:t>Wat is de definitie van </a:t>
            </a:r>
            <a:r>
              <a:rPr lang="nl-NL">
                <a:solidFill>
                  <a:schemeClr val="tx1"/>
                </a:solidFill>
              </a:rPr>
              <a:t>(zelfstandig) wonen</a:t>
            </a:r>
            <a:r>
              <a:rPr lang="nl-NL" dirty="0">
                <a:solidFill>
                  <a:schemeClr val="tx1"/>
                </a:solidFill>
              </a:rPr>
              <a:t>: altijd een eigen voordeur, eigen voorzieningen? </a:t>
            </a:r>
          </a:p>
          <a:p>
            <a:pPr marL="457200" indent="-457200">
              <a:buFont typeface="Arial" panose="020B0604020202020204" pitchFamily="34" charset="0"/>
              <a:buChar char="•"/>
            </a:pPr>
            <a:r>
              <a:rPr lang="nl-NL" dirty="0">
                <a:solidFill>
                  <a:schemeClr val="tx1"/>
                </a:solidFill>
              </a:rPr>
              <a:t>Na hoeveel tijd verandert verblijf in wonen? En wat betekent dat dan in juridische zin? </a:t>
            </a:r>
          </a:p>
        </p:txBody>
      </p:sp>
      <p:sp>
        <p:nvSpPr>
          <p:cNvPr id="4" name="Tijdelijke aanduiding voor voettekst 3">
            <a:extLst>
              <a:ext uri="{FF2B5EF4-FFF2-40B4-BE49-F238E27FC236}">
                <a16:creationId xmlns:a16="http://schemas.microsoft.com/office/drawing/2014/main" id="{1A04D3DA-3A95-E43A-663B-55DF72265586}"/>
              </a:ext>
            </a:extLst>
          </p:cNvPr>
          <p:cNvSpPr>
            <a:spLocks noGrp="1"/>
          </p:cNvSpPr>
          <p:nvPr>
            <p:ph type="ftr" sz="quarter" idx="11"/>
          </p:nvPr>
        </p:nvSpPr>
        <p:spPr/>
        <p:txBody>
          <a:bodyPr/>
          <a:lstStyle/>
          <a:p>
            <a:r>
              <a:rPr lang="nl-NL" dirty="0">
                <a:solidFill>
                  <a:schemeClr val="bg1">
                    <a:lumMod val="50000"/>
                  </a:schemeClr>
                </a:solidFill>
                <a:latin typeface="Segoe UI Variable Small Semilig" pitchFamily="2" charset="0"/>
              </a:rPr>
              <a:t>Passende huisvesting</a:t>
            </a:r>
          </a:p>
        </p:txBody>
      </p:sp>
      <p:sp>
        <p:nvSpPr>
          <p:cNvPr id="5" name="Tijdelijke aanduiding voor dianummer 4">
            <a:extLst>
              <a:ext uri="{FF2B5EF4-FFF2-40B4-BE49-F238E27FC236}">
                <a16:creationId xmlns:a16="http://schemas.microsoft.com/office/drawing/2014/main" id="{8F13431E-BCDF-7AE4-A66E-C77416CF012E}"/>
              </a:ext>
            </a:extLst>
          </p:cNvPr>
          <p:cNvSpPr>
            <a:spLocks noGrp="1"/>
          </p:cNvSpPr>
          <p:nvPr>
            <p:ph type="sldNum" sz="quarter" idx="12"/>
          </p:nvPr>
        </p:nvSpPr>
        <p:spPr/>
        <p:txBody>
          <a:bodyPr/>
          <a:lstStyle/>
          <a:p>
            <a:fld id="{20243B12-E9A2-4306-A2B8-7DEFDCBCC750}" type="slidenum">
              <a:rPr lang="nl-NL" smtClean="0">
                <a:solidFill>
                  <a:schemeClr val="bg1"/>
                </a:solidFill>
                <a:latin typeface="Segoe UI Variable Small Semilig" pitchFamily="2" charset="0"/>
              </a:rPr>
              <a:t>13</a:t>
            </a:fld>
            <a:endParaRPr lang="nl-NL" dirty="0">
              <a:solidFill>
                <a:schemeClr val="bg1"/>
              </a:solidFill>
              <a:latin typeface="Segoe UI Variable Small Semilig" pitchFamily="2" charset="0"/>
            </a:endParaRPr>
          </a:p>
        </p:txBody>
      </p:sp>
      <p:pic>
        <p:nvPicPr>
          <p:cNvPr id="7" name="Afbeelding 6">
            <a:extLst>
              <a:ext uri="{FF2B5EF4-FFF2-40B4-BE49-F238E27FC236}">
                <a16:creationId xmlns:a16="http://schemas.microsoft.com/office/drawing/2014/main" id="{F38B3037-2D03-62B8-1163-1CD5C1DD38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314651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D5000"/>
        </a:solidFill>
        <a:effectLst/>
      </p:bgPr>
    </p:bg>
    <p:spTree>
      <p:nvGrpSpPr>
        <p:cNvPr id="1" name="">
          <a:extLst>
            <a:ext uri="{FF2B5EF4-FFF2-40B4-BE49-F238E27FC236}">
              <a16:creationId xmlns:a16="http://schemas.microsoft.com/office/drawing/2014/main" id="{60D595D6-E4B2-30FB-F4A4-B671E3407FAA}"/>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4AE9526F-5824-FAD7-2ADA-1D6083B5DF45}"/>
              </a:ext>
            </a:extLst>
          </p:cNvPr>
          <p:cNvSpPr>
            <a:spLocks noGrp="1"/>
          </p:cNvSpPr>
          <p:nvPr>
            <p:ph type="title"/>
          </p:nvPr>
        </p:nvSpPr>
        <p:spPr>
          <a:xfrm>
            <a:off x="1173865" y="502784"/>
            <a:ext cx="8966201" cy="851004"/>
          </a:xfrm>
        </p:spPr>
        <p:txBody>
          <a:bodyPr/>
          <a:lstStyle/>
          <a:p>
            <a:r>
              <a:rPr lang="en-US" dirty="0" err="1">
                <a:solidFill>
                  <a:schemeClr val="bg1"/>
                </a:solidFill>
                <a:latin typeface="Amasis MT Pro" panose="02040504050005020304" pitchFamily="18" charset="0"/>
              </a:rPr>
              <a:t>Inhoudelijke</a:t>
            </a:r>
            <a:r>
              <a:rPr lang="en-US" dirty="0">
                <a:solidFill>
                  <a:schemeClr val="bg1"/>
                </a:solidFill>
                <a:latin typeface="Amasis MT Pro" panose="02040504050005020304" pitchFamily="18" charset="0"/>
              </a:rPr>
              <a:t> </a:t>
            </a:r>
            <a:r>
              <a:rPr lang="en-US" dirty="0" err="1">
                <a:solidFill>
                  <a:schemeClr val="bg1"/>
                </a:solidFill>
                <a:latin typeface="Amasis MT Pro" panose="02040504050005020304" pitchFamily="18" charset="0"/>
              </a:rPr>
              <a:t>opzet</a:t>
            </a:r>
            <a:r>
              <a:rPr lang="en-US" dirty="0">
                <a:solidFill>
                  <a:schemeClr val="bg1"/>
                </a:solidFill>
                <a:latin typeface="Amasis MT Pro" panose="02040504050005020304" pitchFamily="18" charset="0"/>
              </a:rPr>
              <a:t> </a:t>
            </a:r>
            <a:r>
              <a:rPr lang="en-US" dirty="0" err="1">
                <a:solidFill>
                  <a:schemeClr val="bg1"/>
                </a:solidFill>
                <a:latin typeface="Amasis MT Pro" panose="02040504050005020304" pitchFamily="18" charset="0"/>
              </a:rPr>
              <a:t>verdiepingsfase</a:t>
            </a:r>
            <a:r>
              <a:rPr lang="en-US" dirty="0">
                <a:solidFill>
                  <a:schemeClr val="bg1"/>
                </a:solidFill>
                <a:latin typeface="Amasis MT Pro" panose="02040504050005020304" pitchFamily="18" charset="0"/>
              </a:rPr>
              <a:t>:</a:t>
            </a:r>
            <a:endParaRPr lang="nl-NL" dirty="0">
              <a:solidFill>
                <a:schemeClr val="bg1"/>
              </a:solidFill>
              <a:latin typeface="Amasis MT Pro" panose="02040504050005020304" pitchFamily="18" charset="0"/>
            </a:endParaRPr>
          </a:p>
        </p:txBody>
      </p:sp>
      <p:sp>
        <p:nvSpPr>
          <p:cNvPr id="3" name="Tijdelijke aanduiding voor inhoud 2">
            <a:extLst>
              <a:ext uri="{FF2B5EF4-FFF2-40B4-BE49-F238E27FC236}">
                <a16:creationId xmlns:a16="http://schemas.microsoft.com/office/drawing/2014/main" id="{034655C9-2FEC-CD8B-CC1A-974C45BE94D7}"/>
              </a:ext>
            </a:extLst>
          </p:cNvPr>
          <p:cNvSpPr>
            <a:spLocks noGrp="1"/>
          </p:cNvSpPr>
          <p:nvPr>
            <p:ph sz="half" idx="1"/>
          </p:nvPr>
        </p:nvSpPr>
        <p:spPr>
          <a:xfrm>
            <a:off x="1173865" y="1686295"/>
            <a:ext cx="9283263" cy="4529449"/>
          </a:xfrm>
        </p:spPr>
        <p:txBody>
          <a:bodyPr vert="horz" lIns="91440" tIns="45720" rIns="91440" bIns="45720" rtlCol="0" anchor="t">
            <a:normAutofit/>
          </a:bodyPr>
          <a:lstStyle/>
          <a:p>
            <a:pPr marL="285750" indent="-285750"/>
            <a:r>
              <a:rPr lang="nl-NL" dirty="0">
                <a:solidFill>
                  <a:schemeClr val="bg1"/>
                </a:solidFill>
              </a:rPr>
              <a:t>Aandacht voor de fysieke, juridische en sociale inrichting </a:t>
            </a:r>
          </a:p>
          <a:p>
            <a:pPr marL="285750" indent="-285750"/>
            <a:r>
              <a:rPr lang="nl-NL" dirty="0">
                <a:solidFill>
                  <a:schemeClr val="bg1"/>
                </a:solidFill>
              </a:rPr>
              <a:t>Focus op:</a:t>
            </a:r>
          </a:p>
          <a:p>
            <a:pPr marL="742950" lvl="1">
              <a:buFont typeface="Courier New" panose="020B0604020202020204" pitchFamily="34" charset="0"/>
              <a:buChar char="o"/>
            </a:pPr>
            <a:r>
              <a:rPr lang="nl-NL" dirty="0">
                <a:solidFill>
                  <a:schemeClr val="bg1"/>
                </a:solidFill>
              </a:rPr>
              <a:t>Hoe wordt vormgegeven aan passende huisvesting? </a:t>
            </a:r>
          </a:p>
          <a:p>
            <a:pPr marL="742950" lvl="1">
              <a:buFont typeface="Courier New" panose="020B0604020202020204" pitchFamily="34" charset="0"/>
              <a:buChar char="o"/>
            </a:pPr>
            <a:r>
              <a:rPr lang="nl-NL" dirty="0">
                <a:solidFill>
                  <a:schemeClr val="bg1"/>
                </a:solidFill>
              </a:rPr>
              <a:t>Hoe wordt bijgedragen aan levenskwaliteit? </a:t>
            </a:r>
          </a:p>
          <a:p>
            <a:pPr marL="742950" lvl="1">
              <a:buFont typeface="Courier New" panose="020B0604020202020204" pitchFamily="34" charset="0"/>
              <a:buChar char="o"/>
            </a:pPr>
            <a:r>
              <a:rPr lang="nl-NL" dirty="0">
                <a:solidFill>
                  <a:schemeClr val="bg1"/>
                </a:solidFill>
              </a:rPr>
              <a:t>Ook aandacht voor: bestuurlijke inbedding (randvoorwaarden), </a:t>
            </a:r>
            <a:r>
              <a:rPr lang="nl-NL" dirty="0" err="1">
                <a:solidFill>
                  <a:schemeClr val="bg1"/>
                </a:solidFill>
              </a:rPr>
              <a:t>destigmatisering</a:t>
            </a:r>
            <a:r>
              <a:rPr lang="nl-NL" dirty="0">
                <a:solidFill>
                  <a:schemeClr val="bg1"/>
                </a:solidFill>
              </a:rPr>
              <a:t> &amp; maatschappelijke kosten en baten </a:t>
            </a:r>
          </a:p>
          <a:p>
            <a:pPr marL="285750" indent="-285750"/>
            <a:endParaRPr lang="nl-NL" dirty="0">
              <a:solidFill>
                <a:schemeClr val="bg1"/>
              </a:solidFill>
            </a:endParaRPr>
          </a:p>
          <a:p>
            <a:pPr marL="285750" indent="-285750" fontAlgn="base"/>
            <a:r>
              <a:rPr lang="nl-NL" dirty="0">
                <a:solidFill>
                  <a:schemeClr val="bg1"/>
                </a:solidFill>
              </a:rPr>
              <a:t>Beschrijving van circa 5 woonvormen en formuleren van overkoepelende inzichten</a:t>
            </a:r>
          </a:p>
          <a:p>
            <a:endParaRPr lang="nl-NL" dirty="0">
              <a:solidFill>
                <a:schemeClr val="bg1"/>
              </a:solidFill>
              <a:latin typeface="Segoe UI Variable Small Semilig" pitchFamily="2" charset="0"/>
            </a:endParaRPr>
          </a:p>
        </p:txBody>
      </p:sp>
      <p:sp>
        <p:nvSpPr>
          <p:cNvPr id="5" name="Tijdelijke aanduiding voor voettekst 4">
            <a:extLst>
              <a:ext uri="{FF2B5EF4-FFF2-40B4-BE49-F238E27FC236}">
                <a16:creationId xmlns:a16="http://schemas.microsoft.com/office/drawing/2014/main" id="{3D88392E-BA9C-B9E4-5EC7-4DA28906DB01}"/>
              </a:ext>
            </a:extLst>
          </p:cNvPr>
          <p:cNvSpPr>
            <a:spLocks noGrp="1"/>
          </p:cNvSpPr>
          <p:nvPr>
            <p:ph type="ftr" sz="quarter" idx="11"/>
          </p:nvPr>
        </p:nvSpPr>
        <p:spPr>
          <a:xfrm>
            <a:off x="3885420" y="6354449"/>
            <a:ext cx="4114800" cy="365125"/>
          </a:xfrm>
        </p:spPr>
        <p:txBody>
          <a:bodyPr/>
          <a:lstStyle/>
          <a:p>
            <a:r>
              <a:rPr lang="nl-NL" dirty="0">
                <a:solidFill>
                  <a:schemeClr val="bg1"/>
                </a:solidFill>
                <a:latin typeface="Segoe UI Variable Small Semilig" pitchFamily="2" charset="0"/>
              </a:rPr>
              <a:t>Passende huisvesting</a:t>
            </a:r>
          </a:p>
        </p:txBody>
      </p:sp>
      <p:sp>
        <p:nvSpPr>
          <p:cNvPr id="6" name="Tijdelijke aanduiding voor dianummer 5">
            <a:extLst>
              <a:ext uri="{FF2B5EF4-FFF2-40B4-BE49-F238E27FC236}">
                <a16:creationId xmlns:a16="http://schemas.microsoft.com/office/drawing/2014/main" id="{C3046DC7-D6BD-31D1-E539-4089D793A5A8}"/>
              </a:ext>
            </a:extLst>
          </p:cNvPr>
          <p:cNvSpPr>
            <a:spLocks noGrp="1"/>
          </p:cNvSpPr>
          <p:nvPr>
            <p:ph type="sldNum" sz="quarter" idx="12"/>
          </p:nvPr>
        </p:nvSpPr>
        <p:spPr>
          <a:xfrm>
            <a:off x="8795657" y="6354310"/>
            <a:ext cx="2743200" cy="365125"/>
          </a:xfrm>
        </p:spPr>
        <p:txBody>
          <a:bodyPr/>
          <a:lstStyle/>
          <a:p>
            <a:fld id="{20243B12-E9A2-4306-A2B8-7DEFDCBCC750}" type="slidenum">
              <a:rPr lang="nl-NL" smtClean="0">
                <a:latin typeface="Segoe UI Variable Small Semilig" pitchFamily="2" charset="0"/>
              </a:rPr>
              <a:t>14</a:t>
            </a:fld>
            <a:endParaRPr lang="nl-NL" dirty="0">
              <a:latin typeface="Segoe UI Variable Small Semilig" pitchFamily="2" charset="0"/>
            </a:endParaRPr>
          </a:p>
        </p:txBody>
      </p:sp>
      <p:pic>
        <p:nvPicPr>
          <p:cNvPr id="4" name="Afbeelding 3">
            <a:extLst>
              <a:ext uri="{FF2B5EF4-FFF2-40B4-BE49-F238E27FC236}">
                <a16:creationId xmlns:a16="http://schemas.microsoft.com/office/drawing/2014/main" id="{A327E72B-7206-F72C-3374-3291A344C6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2956504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CC0C5"/>
        </a:solidFill>
        <a:effectLst/>
      </p:bgPr>
    </p:bg>
    <p:spTree>
      <p:nvGrpSpPr>
        <p:cNvPr id="1" name="">
          <a:extLst>
            <a:ext uri="{FF2B5EF4-FFF2-40B4-BE49-F238E27FC236}">
              <a16:creationId xmlns:a16="http://schemas.microsoft.com/office/drawing/2014/main" id="{13CF9955-4B1C-6C72-FD64-B01CF67618AD}"/>
            </a:ext>
          </a:extLst>
        </p:cNvPr>
        <p:cNvGrpSpPr/>
        <p:nvPr/>
      </p:nvGrpSpPr>
      <p:grpSpPr>
        <a:xfrm>
          <a:off x="0" y="0"/>
          <a:ext cx="0" cy="0"/>
          <a:chOff x="0" y="0"/>
          <a:chExt cx="0" cy="0"/>
        </a:xfrm>
      </p:grpSpPr>
      <p:sp>
        <p:nvSpPr>
          <p:cNvPr id="2" name="Titel 1">
            <a:extLst>
              <a:ext uri="{FF2B5EF4-FFF2-40B4-BE49-F238E27FC236}">
                <a16:creationId xmlns:a16="http://schemas.microsoft.com/office/drawing/2014/main" id="{2C49ED09-93E0-6585-0D08-492A56CF4215}"/>
              </a:ext>
            </a:extLst>
          </p:cNvPr>
          <p:cNvSpPr>
            <a:spLocks noGrp="1"/>
          </p:cNvSpPr>
          <p:nvPr>
            <p:ph type="title"/>
          </p:nvPr>
        </p:nvSpPr>
        <p:spPr>
          <a:xfrm>
            <a:off x="1121228" y="2295525"/>
            <a:ext cx="9949543" cy="1133475"/>
          </a:xfrm>
        </p:spPr>
        <p:txBody>
          <a:bodyPr>
            <a:normAutofit/>
          </a:bodyPr>
          <a:lstStyle/>
          <a:p>
            <a:pPr algn="ctr"/>
            <a:r>
              <a:rPr lang="nl-NL" sz="6600" dirty="0">
                <a:latin typeface="Amasis MT Pro" panose="02040504050005020304" pitchFamily="18" charset="0"/>
              </a:rPr>
              <a:t>Vragen?</a:t>
            </a:r>
          </a:p>
        </p:txBody>
      </p:sp>
      <p:sp>
        <p:nvSpPr>
          <p:cNvPr id="3" name="Tijdelijke aanduiding voor tekst 2">
            <a:extLst>
              <a:ext uri="{FF2B5EF4-FFF2-40B4-BE49-F238E27FC236}">
                <a16:creationId xmlns:a16="http://schemas.microsoft.com/office/drawing/2014/main" id="{A19FD544-B566-9C35-3560-0CD8F89EC415}"/>
              </a:ext>
            </a:extLst>
          </p:cNvPr>
          <p:cNvSpPr>
            <a:spLocks noGrp="1"/>
          </p:cNvSpPr>
          <p:nvPr>
            <p:ph type="body" idx="1"/>
          </p:nvPr>
        </p:nvSpPr>
        <p:spPr>
          <a:xfrm>
            <a:off x="1121227" y="3648919"/>
            <a:ext cx="9949544" cy="1133475"/>
          </a:xfrm>
        </p:spPr>
        <p:txBody>
          <a:bodyPr vert="horz" lIns="91440" tIns="45720" rIns="91440" bIns="45720" rtlCol="0" anchor="t">
            <a:normAutofit fontScale="92500" lnSpcReduction="20000"/>
          </a:bodyPr>
          <a:lstStyle/>
          <a:p>
            <a:pPr algn="ctr"/>
            <a:r>
              <a:rPr lang="nl-NL" dirty="0">
                <a:solidFill>
                  <a:schemeClr val="tx1"/>
                </a:solidFill>
                <a:latin typeface="Segoe UI Variable Small Semilig"/>
              </a:rPr>
              <a:t>Wat valt op? </a:t>
            </a:r>
            <a:endParaRPr lang="nl-NL" dirty="0">
              <a:solidFill>
                <a:schemeClr val="tx1"/>
              </a:solidFill>
              <a:latin typeface="Segoe UI Variable Small Semilig" pitchFamily="2" charset="0"/>
            </a:endParaRPr>
          </a:p>
          <a:p>
            <a:pPr algn="ctr"/>
            <a:r>
              <a:rPr lang="nl-NL" dirty="0">
                <a:solidFill>
                  <a:schemeClr val="tx1"/>
                </a:solidFill>
                <a:latin typeface="Segoe UI Variable Small Semilig"/>
              </a:rPr>
              <a:t>Wat mist? </a:t>
            </a:r>
            <a:endParaRPr lang="nl-NL" dirty="0">
              <a:solidFill>
                <a:schemeClr val="tx1"/>
              </a:solidFill>
              <a:latin typeface="Segoe UI Variable Small Semilig" pitchFamily="2" charset="0"/>
            </a:endParaRPr>
          </a:p>
          <a:p>
            <a:pPr algn="ctr"/>
            <a:r>
              <a:rPr lang="nl-NL" dirty="0">
                <a:solidFill>
                  <a:schemeClr val="tx1"/>
                </a:solidFill>
                <a:latin typeface="Segoe UI Variable Small Semilig"/>
              </a:rPr>
              <a:t>Tips voor verdiepingsfase?</a:t>
            </a:r>
            <a:endParaRPr lang="nl-NL" dirty="0">
              <a:solidFill>
                <a:schemeClr val="tx1"/>
              </a:solidFill>
              <a:latin typeface="Segoe UI Variable Small Semilig" pitchFamily="2" charset="0"/>
            </a:endParaRPr>
          </a:p>
        </p:txBody>
      </p:sp>
      <p:sp>
        <p:nvSpPr>
          <p:cNvPr id="4" name="Tijdelijke aanduiding voor voettekst 3">
            <a:extLst>
              <a:ext uri="{FF2B5EF4-FFF2-40B4-BE49-F238E27FC236}">
                <a16:creationId xmlns:a16="http://schemas.microsoft.com/office/drawing/2014/main" id="{4F36E9EC-0550-840D-034D-990838109915}"/>
              </a:ext>
            </a:extLst>
          </p:cNvPr>
          <p:cNvSpPr>
            <a:spLocks noGrp="1"/>
          </p:cNvSpPr>
          <p:nvPr>
            <p:ph type="ftr" sz="quarter" idx="11"/>
          </p:nvPr>
        </p:nvSpPr>
        <p:spPr/>
        <p:txBody>
          <a:bodyPr/>
          <a:lstStyle/>
          <a:p>
            <a:r>
              <a:rPr lang="nl-NL" dirty="0">
                <a:latin typeface="Segoe UI Variable Small Semilig" pitchFamily="2" charset="0"/>
              </a:rPr>
              <a:t>Passende huisvesting</a:t>
            </a:r>
          </a:p>
        </p:txBody>
      </p:sp>
      <p:sp>
        <p:nvSpPr>
          <p:cNvPr id="5" name="Tijdelijke aanduiding voor dianummer 4">
            <a:extLst>
              <a:ext uri="{FF2B5EF4-FFF2-40B4-BE49-F238E27FC236}">
                <a16:creationId xmlns:a16="http://schemas.microsoft.com/office/drawing/2014/main" id="{46EB8F20-F09B-E09B-BEBF-81372DB5E973}"/>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15</a:t>
            </a:fld>
            <a:endParaRPr lang="nl-NL" dirty="0">
              <a:latin typeface="Segoe UI Variable Small Semilig" pitchFamily="2" charset="0"/>
            </a:endParaRPr>
          </a:p>
        </p:txBody>
      </p:sp>
      <p:pic>
        <p:nvPicPr>
          <p:cNvPr id="7" name="Afbeelding 6">
            <a:extLst>
              <a:ext uri="{FF2B5EF4-FFF2-40B4-BE49-F238E27FC236}">
                <a16:creationId xmlns:a16="http://schemas.microsoft.com/office/drawing/2014/main" id="{20444F94-2C18-3C96-2BCA-DE84EBA2FD5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18523398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D1C9954-EC6A-8B93-54D0-6684C2280E8D}"/>
            </a:ext>
          </a:extLst>
        </p:cNvPr>
        <p:cNvGrpSpPr/>
        <p:nvPr/>
      </p:nvGrpSpPr>
      <p:grpSpPr>
        <a:xfrm>
          <a:off x="0" y="0"/>
          <a:ext cx="0" cy="0"/>
          <a:chOff x="0" y="0"/>
          <a:chExt cx="0" cy="0"/>
        </a:xfrm>
      </p:grpSpPr>
      <p:sp>
        <p:nvSpPr>
          <p:cNvPr id="7" name="Rechthoek 6">
            <a:extLst>
              <a:ext uri="{FF2B5EF4-FFF2-40B4-BE49-F238E27FC236}">
                <a16:creationId xmlns:a16="http://schemas.microsoft.com/office/drawing/2014/main" id="{93177ABC-C946-AA45-4B39-6CB1FDDB1B7E}"/>
              </a:ext>
            </a:extLst>
          </p:cNvPr>
          <p:cNvSpPr>
            <a:spLocks noGrp="1" noRot="1" noMove="1" noResize="1" noEditPoints="1" noAdjustHandles="1" noChangeArrowheads="1" noChangeShapeType="1"/>
          </p:cNvSpPr>
          <p:nvPr/>
        </p:nvSpPr>
        <p:spPr>
          <a:xfrm>
            <a:off x="-1" y="6308330"/>
            <a:ext cx="12203113" cy="549670"/>
          </a:xfrm>
          <a:prstGeom prst="rect">
            <a:avLst/>
          </a:prstGeom>
          <a:solidFill>
            <a:srgbClr val="DD5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1513E13D-0431-62AF-4644-D6C8BAC2D098}"/>
              </a:ext>
            </a:extLst>
          </p:cNvPr>
          <p:cNvSpPr>
            <a:spLocks noGrp="1"/>
          </p:cNvSpPr>
          <p:nvPr>
            <p:ph type="title"/>
          </p:nvPr>
        </p:nvSpPr>
        <p:spPr>
          <a:xfrm>
            <a:off x="838200" y="200778"/>
            <a:ext cx="10515600" cy="2090259"/>
          </a:xfrm>
        </p:spPr>
        <p:txBody>
          <a:bodyPr>
            <a:normAutofit/>
          </a:bodyPr>
          <a:lstStyle/>
          <a:p>
            <a:r>
              <a:rPr lang="nl-NL" dirty="0">
                <a:latin typeface="Segoe UI Variable Display" pitchFamily="2" charset="0"/>
              </a:rPr>
              <a:t>Onderzoek naar de transitie van opvang naar Wonen Eerst in Nederland</a:t>
            </a:r>
            <a:br>
              <a:rPr lang="nl-NL" dirty="0">
                <a:latin typeface="Segoe UI Variable Small Semilig" pitchFamily="2" charset="0"/>
              </a:rPr>
            </a:br>
            <a:endParaRPr lang="nl-NL" dirty="0">
              <a:latin typeface="Amasis MT Pro" panose="02040504050005020304" pitchFamily="18" charset="0"/>
            </a:endParaRPr>
          </a:p>
        </p:txBody>
      </p:sp>
      <p:pic>
        <p:nvPicPr>
          <p:cNvPr id="11" name="Tijdelijke aanduiding voor inhoud 10">
            <a:extLst>
              <a:ext uri="{FF2B5EF4-FFF2-40B4-BE49-F238E27FC236}">
                <a16:creationId xmlns:a16="http://schemas.microsoft.com/office/drawing/2014/main" id="{E927C7F2-5319-D6A0-92A6-C9E33EA3516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21251"/>
          <a:stretch>
            <a:fillRect/>
          </a:stretch>
        </p:blipFill>
        <p:spPr>
          <a:xfrm>
            <a:off x="523466" y="1864895"/>
            <a:ext cx="9705776" cy="4208775"/>
          </a:xfrm>
        </p:spPr>
      </p:pic>
      <p:sp>
        <p:nvSpPr>
          <p:cNvPr id="4" name="Tijdelijke aanduiding voor voettekst 3">
            <a:extLst>
              <a:ext uri="{FF2B5EF4-FFF2-40B4-BE49-F238E27FC236}">
                <a16:creationId xmlns:a16="http://schemas.microsoft.com/office/drawing/2014/main" id="{8693811A-CE15-EEFC-AF34-5CE43B2AADD1}"/>
              </a:ext>
            </a:extLst>
          </p:cNvPr>
          <p:cNvSpPr>
            <a:spLocks noGrp="1"/>
          </p:cNvSpPr>
          <p:nvPr>
            <p:ph type="ftr" sz="quarter" idx="11"/>
          </p:nvPr>
        </p:nvSpPr>
        <p:spPr/>
        <p:txBody>
          <a:bodyPr/>
          <a:lstStyle/>
          <a:p>
            <a:r>
              <a:rPr lang="nl-NL" dirty="0">
                <a:solidFill>
                  <a:schemeClr val="bg1"/>
                </a:solidFill>
                <a:latin typeface="Segoe UI Variable Small Semilig" pitchFamily="2" charset="0"/>
              </a:rPr>
              <a:t>Passende</a:t>
            </a:r>
            <a:r>
              <a:rPr lang="nl-NL" dirty="0">
                <a:solidFill>
                  <a:schemeClr val="bg1"/>
                </a:solidFill>
              </a:rPr>
              <a:t> huisvesting</a:t>
            </a:r>
          </a:p>
        </p:txBody>
      </p:sp>
      <p:sp>
        <p:nvSpPr>
          <p:cNvPr id="5" name="Tijdelijke aanduiding voor dianummer 4">
            <a:extLst>
              <a:ext uri="{FF2B5EF4-FFF2-40B4-BE49-F238E27FC236}">
                <a16:creationId xmlns:a16="http://schemas.microsoft.com/office/drawing/2014/main" id="{6D9AB39F-1E90-2C41-BF03-D8B912150030}"/>
              </a:ext>
            </a:extLst>
          </p:cNvPr>
          <p:cNvSpPr>
            <a:spLocks noGrp="1"/>
          </p:cNvSpPr>
          <p:nvPr>
            <p:ph type="sldNum" sz="quarter" idx="12"/>
          </p:nvPr>
        </p:nvSpPr>
        <p:spPr/>
        <p:txBody>
          <a:bodyPr/>
          <a:lstStyle/>
          <a:p>
            <a:fld id="{20243B12-E9A2-4306-A2B8-7DEFDCBCC750}" type="slidenum">
              <a:rPr lang="nl-NL" smtClean="0">
                <a:solidFill>
                  <a:schemeClr val="bg1"/>
                </a:solidFill>
                <a:latin typeface="Segoe UI Variable Small Semilig" pitchFamily="2" charset="0"/>
              </a:rPr>
              <a:t>2</a:t>
            </a:fld>
            <a:endParaRPr lang="nl-NL" dirty="0">
              <a:solidFill>
                <a:schemeClr val="bg1"/>
              </a:solidFill>
              <a:latin typeface="Segoe UI Variable Small Semilig" pitchFamily="2" charset="0"/>
            </a:endParaRPr>
          </a:p>
        </p:txBody>
      </p:sp>
      <p:cxnSp>
        <p:nvCxnSpPr>
          <p:cNvPr id="6" name="Rechte verbindingslijn 5">
            <a:extLst>
              <a:ext uri="{FF2B5EF4-FFF2-40B4-BE49-F238E27FC236}">
                <a16:creationId xmlns:a16="http://schemas.microsoft.com/office/drawing/2014/main" id="{7EBA0F53-FB68-2AC2-6137-6065972ACEA6}"/>
              </a:ext>
            </a:extLst>
          </p:cNvPr>
          <p:cNvCxnSpPr>
            <a:cxnSpLocks noGrp="1" noRot="1" noMove="1" noResize="1" noEditPoints="1" noAdjustHandles="1" noChangeArrowheads="1" noChangeShapeType="1"/>
          </p:cNvCxnSpPr>
          <p:nvPr/>
        </p:nvCxnSpPr>
        <p:spPr>
          <a:xfrm>
            <a:off x="-1" y="6308330"/>
            <a:ext cx="12192001"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2351DD4E-8CD7-5063-EAB8-603EF194E2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2539417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ABCEFC"/>
        </a:solidFill>
        <a:effectLst/>
      </p:bgPr>
    </p:bg>
    <p:spTree>
      <p:nvGrpSpPr>
        <p:cNvPr id="1" name=""/>
        <p:cNvGrpSpPr/>
        <p:nvPr/>
      </p:nvGrpSpPr>
      <p:grpSpPr>
        <a:xfrm>
          <a:off x="0" y="0"/>
          <a:ext cx="0" cy="0"/>
          <a:chOff x="0" y="0"/>
          <a:chExt cx="0" cy="0"/>
        </a:xfrm>
      </p:grpSpPr>
      <p:sp>
        <p:nvSpPr>
          <p:cNvPr id="4" name="Rechthoek 3">
            <a:extLst>
              <a:ext uri="{FF2B5EF4-FFF2-40B4-BE49-F238E27FC236}">
                <a16:creationId xmlns:a16="http://schemas.microsoft.com/office/drawing/2014/main" id="{D8A69B93-9A25-C898-0F29-6B668803112C}"/>
              </a:ext>
            </a:extLst>
          </p:cNvPr>
          <p:cNvSpPr>
            <a:spLocks noGrp="1" noRot="1" noMove="1" noResize="1" noEditPoints="1" noAdjustHandles="1" noChangeArrowheads="1" noChangeShapeType="1"/>
          </p:cNvSpPr>
          <p:nvPr/>
        </p:nvSpPr>
        <p:spPr>
          <a:xfrm>
            <a:off x="0" y="1"/>
            <a:ext cx="12192000" cy="1739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4DA4615F-3A97-7B6D-7072-DEEC61D972A2}"/>
              </a:ext>
            </a:extLst>
          </p:cNvPr>
          <p:cNvSpPr>
            <a:spLocks noGrp="1"/>
          </p:cNvSpPr>
          <p:nvPr>
            <p:ph type="title"/>
          </p:nvPr>
        </p:nvSpPr>
        <p:spPr/>
        <p:txBody>
          <a:bodyPr/>
          <a:lstStyle/>
          <a:p>
            <a:pPr algn="ctr"/>
            <a:r>
              <a:rPr lang="nl-NL" dirty="0">
                <a:latin typeface="Amasis MT Pro" panose="02040504050005020304" pitchFamily="18" charset="0"/>
              </a:rPr>
              <a:t>Onderzoeksopzet Passende huisvesting in bijzondere woonvormen</a:t>
            </a:r>
          </a:p>
        </p:txBody>
      </p:sp>
      <p:sp>
        <p:nvSpPr>
          <p:cNvPr id="3" name="Tijdelijke aanduiding voor inhoud 2">
            <a:extLst>
              <a:ext uri="{FF2B5EF4-FFF2-40B4-BE49-F238E27FC236}">
                <a16:creationId xmlns:a16="http://schemas.microsoft.com/office/drawing/2014/main" id="{CBF46D23-0735-4764-B8C1-8EF9125A355C}"/>
              </a:ext>
            </a:extLst>
          </p:cNvPr>
          <p:cNvSpPr>
            <a:spLocks noGrp="1"/>
          </p:cNvSpPr>
          <p:nvPr>
            <p:ph idx="1"/>
          </p:nvPr>
        </p:nvSpPr>
        <p:spPr>
          <a:xfrm>
            <a:off x="838200" y="2196935"/>
            <a:ext cx="10515600" cy="4110202"/>
          </a:xfrm>
        </p:spPr>
        <p:txBody>
          <a:bodyPr>
            <a:normAutofit fontScale="92500" lnSpcReduction="10000"/>
          </a:bodyPr>
          <a:lstStyle/>
          <a:p>
            <a:pPr marL="0" indent="0">
              <a:buNone/>
            </a:pPr>
            <a:r>
              <a:rPr lang="nl-NL" sz="3200" dirty="0"/>
              <a:t>Onderzoeksdoelen: </a:t>
            </a:r>
          </a:p>
          <a:p>
            <a:pPr lvl="1"/>
            <a:r>
              <a:rPr lang="nl-NL" dirty="0"/>
              <a:t>Evaluatie van de behoefte aan en het bestaande aanbod van bijzondere woonvormen</a:t>
            </a:r>
          </a:p>
          <a:p>
            <a:pPr lvl="1"/>
            <a:r>
              <a:rPr lang="nl-NL" dirty="0"/>
              <a:t>Creatie van ontwerpprincipes</a:t>
            </a:r>
          </a:p>
          <a:p>
            <a:pPr marL="0" indent="0">
              <a:buNone/>
            </a:pPr>
            <a:r>
              <a:rPr lang="nl-NL" sz="3200" dirty="0"/>
              <a:t>Centrale vraag verkenningsfase: </a:t>
            </a:r>
          </a:p>
          <a:p>
            <a:pPr marL="0" indent="0">
              <a:buNone/>
            </a:pPr>
            <a:r>
              <a:rPr lang="nl-NL" sz="2400" i="1" dirty="0"/>
              <a:t>Welke bijzondere woonvormen missen en welke goede voorbeelden van bijzondere woonvormen zijn er?</a:t>
            </a:r>
          </a:p>
          <a:p>
            <a:pPr marL="0" indent="0">
              <a:buNone/>
            </a:pPr>
            <a:r>
              <a:rPr lang="nl-NL" sz="3200" dirty="0"/>
              <a:t>Op basis van: </a:t>
            </a:r>
          </a:p>
          <a:p>
            <a:pPr marL="457200" indent="-457200"/>
            <a:r>
              <a:rPr lang="nl-NL" sz="2400" dirty="0"/>
              <a:t>Gesprekken met sleutelfiguren, o.a. vanuit Mind, VNG, Valente, zorgkantoren, ervaringskenners, belangenbehartigers en woonzorgaanbieders.</a:t>
            </a:r>
          </a:p>
          <a:p>
            <a:pPr marL="457200" indent="-457200"/>
            <a:r>
              <a:rPr lang="nl-NL" sz="2400" dirty="0"/>
              <a:t>Documentenanalyse van eerdere verkenningen.</a:t>
            </a:r>
          </a:p>
          <a:p>
            <a:pPr marL="0" indent="0">
              <a:buNone/>
            </a:pPr>
            <a:endParaRPr lang="nl-NL" i="1" dirty="0"/>
          </a:p>
          <a:p>
            <a:pPr marL="0" indent="0">
              <a:buNone/>
            </a:pPr>
            <a:endParaRPr lang="nl-NL" dirty="0"/>
          </a:p>
        </p:txBody>
      </p:sp>
      <p:sp>
        <p:nvSpPr>
          <p:cNvPr id="5" name="Tijdelijke aanduiding voor voettekst 4">
            <a:extLst>
              <a:ext uri="{FF2B5EF4-FFF2-40B4-BE49-F238E27FC236}">
                <a16:creationId xmlns:a16="http://schemas.microsoft.com/office/drawing/2014/main" id="{467858C3-63EF-5C9D-6717-9C23BDEE88B1}"/>
              </a:ext>
            </a:extLst>
          </p:cNvPr>
          <p:cNvSpPr>
            <a:spLocks noGrp="1"/>
          </p:cNvSpPr>
          <p:nvPr>
            <p:ph type="ftr" sz="quarter" idx="11"/>
          </p:nvPr>
        </p:nvSpPr>
        <p:spPr/>
        <p:txBody>
          <a:bodyPr/>
          <a:lstStyle/>
          <a:p>
            <a:r>
              <a:rPr lang="nl-NL" dirty="0">
                <a:latin typeface="Segoe UI Variable Small Semilig" pitchFamily="2" charset="0"/>
              </a:rPr>
              <a:t>Passende huisvesting</a:t>
            </a:r>
          </a:p>
        </p:txBody>
      </p:sp>
      <p:sp>
        <p:nvSpPr>
          <p:cNvPr id="6" name="Tijdelijke aanduiding voor dianummer 5">
            <a:extLst>
              <a:ext uri="{FF2B5EF4-FFF2-40B4-BE49-F238E27FC236}">
                <a16:creationId xmlns:a16="http://schemas.microsoft.com/office/drawing/2014/main" id="{7B7B01C1-8C18-AF17-3921-762035719D62}"/>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3</a:t>
            </a:fld>
            <a:endParaRPr lang="nl-NL" dirty="0">
              <a:latin typeface="Segoe UI Variable Small Semilig" pitchFamily="2" charset="0"/>
            </a:endParaRPr>
          </a:p>
        </p:txBody>
      </p:sp>
      <p:pic>
        <p:nvPicPr>
          <p:cNvPr id="7" name="Afbeelding 6">
            <a:extLst>
              <a:ext uri="{FF2B5EF4-FFF2-40B4-BE49-F238E27FC236}">
                <a16:creationId xmlns:a16="http://schemas.microsoft.com/office/drawing/2014/main" id="{90DFCED2-750C-672D-94D8-ED2539EA39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3125865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EAA0B815-A305-99D0-17A1-0D49F0FEF0F1}"/>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E38ADB0F-E1A1-1CAD-CD21-C007B6910DD3}"/>
              </a:ext>
            </a:extLst>
          </p:cNvPr>
          <p:cNvSpPr>
            <a:spLocks noGrp="1" noRot="1" noMove="1" noResize="1" noEditPoints="1" noAdjustHandles="1" noChangeArrowheads="1" noChangeShapeType="1"/>
          </p:cNvSpPr>
          <p:nvPr/>
        </p:nvSpPr>
        <p:spPr>
          <a:xfrm>
            <a:off x="0" y="3429000"/>
            <a:ext cx="12192000" cy="3429000"/>
          </a:xfrm>
          <a:prstGeom prst="rect">
            <a:avLst/>
          </a:prstGeom>
          <a:solidFill>
            <a:srgbClr val="FCC0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CB54453F-589E-1F29-2339-98434400A459}"/>
              </a:ext>
            </a:extLst>
          </p:cNvPr>
          <p:cNvSpPr>
            <a:spLocks noGrp="1"/>
          </p:cNvSpPr>
          <p:nvPr>
            <p:ph type="title"/>
          </p:nvPr>
        </p:nvSpPr>
        <p:spPr>
          <a:xfrm>
            <a:off x="1121228" y="641268"/>
            <a:ext cx="9949543" cy="3111334"/>
          </a:xfrm>
        </p:spPr>
        <p:txBody>
          <a:bodyPr>
            <a:normAutofit fontScale="90000"/>
          </a:bodyPr>
          <a:lstStyle/>
          <a:p>
            <a:pPr algn="ctr"/>
            <a:r>
              <a:rPr lang="nl-NL" sz="4900" dirty="0">
                <a:latin typeface="Amasis MT Pro" panose="02040504050005020304" pitchFamily="18" charset="0"/>
              </a:rPr>
              <a:t>Verkennende fase afgerond:</a:t>
            </a:r>
            <a:br>
              <a:rPr lang="nl-NL" sz="4900" dirty="0">
                <a:latin typeface="Amasis MT Pro" panose="02040504050005020304" pitchFamily="18" charset="0"/>
              </a:rPr>
            </a:br>
            <a:br>
              <a:rPr lang="nl-NL" sz="4900" dirty="0">
                <a:latin typeface="Amasis MT Pro" panose="02040504050005020304" pitchFamily="18" charset="0"/>
              </a:rPr>
            </a:br>
            <a:r>
              <a:rPr lang="nl-NL" sz="3600" dirty="0"/>
              <a:t>Welke bijzondere woonvormen missen en welke goede voorbeelden van bijzondere woonvormen zijn er? </a:t>
            </a:r>
            <a:br>
              <a:rPr lang="nl-NL" sz="3600" dirty="0">
                <a:latin typeface="Segoe UI Variable Display" pitchFamily="2" charset="0"/>
              </a:rPr>
            </a:br>
            <a:br>
              <a:rPr lang="nl-NL" sz="3600" dirty="0">
                <a:latin typeface="Amasis MT Pro" panose="02040504050005020304" pitchFamily="18" charset="0"/>
              </a:rPr>
            </a:br>
            <a:endParaRPr lang="nl-NL" sz="3600" dirty="0">
              <a:latin typeface="Amasis MT Pro" panose="02040504050005020304" pitchFamily="18" charset="0"/>
            </a:endParaRPr>
          </a:p>
        </p:txBody>
      </p:sp>
      <p:sp>
        <p:nvSpPr>
          <p:cNvPr id="3" name="Tijdelijke aanduiding voor tekst 2">
            <a:extLst>
              <a:ext uri="{FF2B5EF4-FFF2-40B4-BE49-F238E27FC236}">
                <a16:creationId xmlns:a16="http://schemas.microsoft.com/office/drawing/2014/main" id="{D878D57B-715C-D971-7228-238370CEB3D1}"/>
              </a:ext>
            </a:extLst>
          </p:cNvPr>
          <p:cNvSpPr>
            <a:spLocks noGrp="1"/>
          </p:cNvSpPr>
          <p:nvPr>
            <p:ph type="body" idx="1"/>
          </p:nvPr>
        </p:nvSpPr>
        <p:spPr>
          <a:xfrm>
            <a:off x="1121227" y="4096987"/>
            <a:ext cx="9949544" cy="1923803"/>
          </a:xfrm>
        </p:spPr>
        <p:txBody>
          <a:bodyPr>
            <a:normAutofit/>
          </a:bodyPr>
          <a:lstStyle/>
          <a:p>
            <a:pPr marL="457200" indent="-457200">
              <a:buFont typeface="Arial" panose="020B0604020202020204" pitchFamily="34" charset="0"/>
              <a:buChar char="•"/>
            </a:pPr>
            <a:r>
              <a:rPr lang="nl-NL" dirty="0">
                <a:solidFill>
                  <a:schemeClr val="tx1"/>
                </a:solidFill>
              </a:rPr>
              <a:t>Gesprekken met sleutelfiguren, o.a. vanuit Mind, VNG, </a:t>
            </a:r>
            <a:r>
              <a:rPr lang="nl-NL" dirty="0" err="1">
                <a:solidFill>
                  <a:schemeClr val="tx1"/>
                </a:solidFill>
              </a:rPr>
              <a:t>Valente</a:t>
            </a:r>
            <a:r>
              <a:rPr lang="nl-NL" dirty="0">
                <a:solidFill>
                  <a:schemeClr val="tx1"/>
                </a:solidFill>
              </a:rPr>
              <a:t>, zorgkantoren, ervaringskenners, belangenbehartigers en woonzorgaanbieders.</a:t>
            </a:r>
          </a:p>
          <a:p>
            <a:pPr marL="457200" indent="-457200">
              <a:buFont typeface="Arial" panose="020B0604020202020204" pitchFamily="34" charset="0"/>
              <a:buChar char="•"/>
            </a:pPr>
            <a:r>
              <a:rPr lang="nl-NL" dirty="0">
                <a:solidFill>
                  <a:schemeClr val="tx1"/>
                </a:solidFill>
              </a:rPr>
              <a:t>Documentenanalyse van eerdere verkenningen.</a:t>
            </a:r>
          </a:p>
          <a:p>
            <a:endParaRPr lang="nl-NL" dirty="0">
              <a:solidFill>
                <a:schemeClr val="tx1"/>
              </a:solidFill>
              <a:latin typeface="Segoe UI Variable Small Semilig" pitchFamily="2" charset="0"/>
            </a:endParaRPr>
          </a:p>
        </p:txBody>
      </p:sp>
      <p:sp>
        <p:nvSpPr>
          <p:cNvPr id="5" name="Tijdelijke aanduiding voor voettekst 4">
            <a:extLst>
              <a:ext uri="{FF2B5EF4-FFF2-40B4-BE49-F238E27FC236}">
                <a16:creationId xmlns:a16="http://schemas.microsoft.com/office/drawing/2014/main" id="{8282BC7F-5AC6-1C13-8125-35F6DB5E332D}"/>
              </a:ext>
            </a:extLst>
          </p:cNvPr>
          <p:cNvSpPr>
            <a:spLocks noGrp="1"/>
          </p:cNvSpPr>
          <p:nvPr>
            <p:ph type="ftr" sz="quarter" idx="11"/>
          </p:nvPr>
        </p:nvSpPr>
        <p:spPr/>
        <p:txBody>
          <a:bodyPr/>
          <a:lstStyle/>
          <a:p>
            <a:r>
              <a:rPr lang="nl-NL" dirty="0">
                <a:latin typeface="Segoe UI Variable Small Semilig" pitchFamily="2" charset="0"/>
              </a:rPr>
              <a:t>Passende huisvesting</a:t>
            </a:r>
          </a:p>
        </p:txBody>
      </p:sp>
      <p:sp>
        <p:nvSpPr>
          <p:cNvPr id="6" name="Tijdelijke aanduiding voor dianummer 5">
            <a:extLst>
              <a:ext uri="{FF2B5EF4-FFF2-40B4-BE49-F238E27FC236}">
                <a16:creationId xmlns:a16="http://schemas.microsoft.com/office/drawing/2014/main" id="{B2653963-4112-462A-95A4-D01484D01756}"/>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4</a:t>
            </a:fld>
            <a:endParaRPr lang="nl-NL" dirty="0">
              <a:latin typeface="Segoe UI Variable Small Semilig" pitchFamily="2" charset="0"/>
            </a:endParaRPr>
          </a:p>
        </p:txBody>
      </p:sp>
      <p:pic>
        <p:nvPicPr>
          <p:cNvPr id="7" name="Afbeelding 6">
            <a:extLst>
              <a:ext uri="{FF2B5EF4-FFF2-40B4-BE49-F238E27FC236}">
                <a16:creationId xmlns:a16="http://schemas.microsoft.com/office/drawing/2014/main" id="{870F96CF-0A50-BED4-1460-5C7B764F4A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319269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DF7B45-A96D-36F5-C330-DBB949208E2A}"/>
            </a:ext>
          </a:extLst>
        </p:cNvPr>
        <p:cNvGrpSpPr/>
        <p:nvPr/>
      </p:nvGrpSpPr>
      <p:grpSpPr>
        <a:xfrm>
          <a:off x="0" y="0"/>
          <a:ext cx="0" cy="0"/>
          <a:chOff x="0" y="0"/>
          <a:chExt cx="0" cy="0"/>
        </a:xfrm>
      </p:grpSpPr>
      <p:pic>
        <p:nvPicPr>
          <p:cNvPr id="8" name="Afbeelding 7" descr="Afbeelding met persoon, Menselijk gezicht, overdekt, kleding&#10;&#10;Door AI gegenereerde inhoud is mogelijk onjuist.">
            <a:extLst>
              <a:ext uri="{FF2B5EF4-FFF2-40B4-BE49-F238E27FC236}">
                <a16:creationId xmlns:a16="http://schemas.microsoft.com/office/drawing/2014/main" id="{9419B4C1-467E-4D6A-2D85-ED00DEB451D7}"/>
              </a:ext>
            </a:extLst>
          </p:cNvPr>
          <p:cNvPicPr>
            <a:picLocks noChangeAspect="1"/>
          </p:cNvPicPr>
          <p:nvPr/>
        </p:nvPicPr>
        <p:blipFill>
          <a:blip r:embed="rId3">
            <a:extLst>
              <a:ext uri="{28A0092B-C50C-407E-A947-70E740481C1C}">
                <a14:useLocalDpi xmlns:a14="http://schemas.microsoft.com/office/drawing/2010/main" val="0"/>
              </a:ext>
            </a:extLst>
          </a:blip>
          <a:srcRect l="12717" r="27947"/>
          <a:stretch>
            <a:fillRect/>
          </a:stretch>
        </p:blipFill>
        <p:spPr>
          <a:xfrm>
            <a:off x="1" y="0"/>
            <a:ext cx="6096000" cy="6858000"/>
          </a:xfrm>
          <a:prstGeom prst="rect">
            <a:avLst/>
          </a:prstGeom>
        </p:spPr>
      </p:pic>
      <p:sp>
        <p:nvSpPr>
          <p:cNvPr id="2" name="Titel 1">
            <a:extLst>
              <a:ext uri="{FF2B5EF4-FFF2-40B4-BE49-F238E27FC236}">
                <a16:creationId xmlns:a16="http://schemas.microsoft.com/office/drawing/2014/main" id="{FBAA2264-41F2-89BD-CB2C-DBAD99CE3AEE}"/>
              </a:ext>
            </a:extLst>
          </p:cNvPr>
          <p:cNvSpPr>
            <a:spLocks noGrp="1"/>
          </p:cNvSpPr>
          <p:nvPr>
            <p:ph type="title"/>
          </p:nvPr>
        </p:nvSpPr>
        <p:spPr>
          <a:xfrm>
            <a:off x="6433459" y="550749"/>
            <a:ext cx="5246915" cy="1354251"/>
          </a:xfrm>
        </p:spPr>
        <p:txBody>
          <a:bodyPr>
            <a:normAutofit/>
          </a:bodyPr>
          <a:lstStyle/>
          <a:p>
            <a:r>
              <a:rPr lang="nl-NL" sz="4000" dirty="0">
                <a:latin typeface="Amasis MT Pro" panose="02040504050005020304" pitchFamily="18" charset="0"/>
              </a:rPr>
              <a:t>Definitie Bijzondere Woonvormen</a:t>
            </a:r>
          </a:p>
        </p:txBody>
      </p:sp>
      <p:sp>
        <p:nvSpPr>
          <p:cNvPr id="3" name="Tijdelijke aanduiding voor tekst 2">
            <a:extLst>
              <a:ext uri="{FF2B5EF4-FFF2-40B4-BE49-F238E27FC236}">
                <a16:creationId xmlns:a16="http://schemas.microsoft.com/office/drawing/2014/main" id="{E75DACA6-D5EE-41A8-C117-091106E9EB61}"/>
              </a:ext>
            </a:extLst>
          </p:cNvPr>
          <p:cNvSpPr>
            <a:spLocks noGrp="1"/>
          </p:cNvSpPr>
          <p:nvPr>
            <p:ph type="body" idx="1"/>
          </p:nvPr>
        </p:nvSpPr>
        <p:spPr>
          <a:xfrm>
            <a:off x="6433459" y="2311399"/>
            <a:ext cx="5453739" cy="4172528"/>
          </a:xfrm>
        </p:spPr>
        <p:txBody>
          <a:bodyPr vert="horz" lIns="91440" tIns="45720" rIns="91440" bIns="45720" rtlCol="0" anchor="t">
            <a:normAutofit fontScale="92500" lnSpcReduction="10000"/>
          </a:bodyPr>
          <a:lstStyle/>
          <a:p>
            <a:r>
              <a:rPr lang="nl-NL" sz="3200" i="1" dirty="0">
                <a:solidFill>
                  <a:schemeClr val="tx1"/>
                </a:solidFill>
                <a:latin typeface="+mj-lt"/>
              </a:rPr>
              <a:t>Plekken waar mensen wonen met fysieke nabijheid van begeleiding en nabijheid van andere bewoners met soortgelijke zorg </a:t>
            </a:r>
            <a:r>
              <a:rPr lang="nl-NL" sz="3200" i="1" dirty="0" err="1">
                <a:solidFill>
                  <a:schemeClr val="tx1"/>
                </a:solidFill>
                <a:latin typeface="+mj-lt"/>
              </a:rPr>
              <a:t>cq</a:t>
            </a:r>
            <a:r>
              <a:rPr lang="nl-NL" sz="3200" i="1" dirty="0">
                <a:solidFill>
                  <a:schemeClr val="tx1"/>
                </a:solidFill>
                <a:latin typeface="+mj-lt"/>
              </a:rPr>
              <a:t> begeleidingsbehoefte.</a:t>
            </a:r>
            <a:r>
              <a:rPr lang="nl-NL" sz="3200" dirty="0">
                <a:solidFill>
                  <a:schemeClr val="tx1"/>
                </a:solidFill>
                <a:latin typeface="+mj-lt"/>
              </a:rPr>
              <a:t> </a:t>
            </a:r>
          </a:p>
          <a:p>
            <a:endParaRPr lang="nl-NL" sz="1500" dirty="0">
              <a:solidFill>
                <a:schemeClr val="tx1"/>
              </a:solidFill>
              <a:latin typeface="+mj-lt"/>
            </a:endParaRPr>
          </a:p>
          <a:p>
            <a:pPr marL="285750" indent="-285750">
              <a:buFont typeface="Arial" panose="020B0604020202020204" pitchFamily="34" charset="0"/>
              <a:buChar char="•"/>
            </a:pPr>
            <a:r>
              <a:rPr lang="nl-NL" dirty="0">
                <a:solidFill>
                  <a:schemeClr val="tx1"/>
                </a:solidFill>
              </a:rPr>
              <a:t>Specifiek focus op permanente huisvesting met passende ondersteuning om woonstabiliteit te vergroten.</a:t>
            </a:r>
          </a:p>
          <a:p>
            <a:pPr marL="285750" indent="-285750">
              <a:buFont typeface="Arial" panose="020B0604020202020204" pitchFamily="34" charset="0"/>
              <a:buChar char="•"/>
            </a:pPr>
            <a:r>
              <a:rPr lang="nl-NL" dirty="0">
                <a:solidFill>
                  <a:schemeClr val="tx1"/>
                </a:solidFill>
              </a:rPr>
              <a:t>Gefinancierd uit </a:t>
            </a:r>
            <a:r>
              <a:rPr lang="nl-NL" dirty="0" err="1">
                <a:solidFill>
                  <a:schemeClr val="tx1"/>
                </a:solidFill>
              </a:rPr>
              <a:t>Wmo</a:t>
            </a:r>
            <a:r>
              <a:rPr lang="nl-NL" dirty="0">
                <a:solidFill>
                  <a:schemeClr val="tx1"/>
                </a:solidFill>
              </a:rPr>
              <a:t>, </a:t>
            </a:r>
            <a:r>
              <a:rPr lang="nl-NL" dirty="0" err="1">
                <a:solidFill>
                  <a:schemeClr val="tx1"/>
                </a:solidFill>
              </a:rPr>
              <a:t>Wlz</a:t>
            </a:r>
            <a:r>
              <a:rPr lang="nl-NL" dirty="0">
                <a:solidFill>
                  <a:schemeClr val="tx1"/>
                </a:solidFill>
              </a:rPr>
              <a:t>, </a:t>
            </a:r>
            <a:r>
              <a:rPr lang="nl-NL" dirty="0" err="1">
                <a:solidFill>
                  <a:schemeClr val="tx1"/>
                </a:solidFill>
              </a:rPr>
              <a:t>Wfzo</a:t>
            </a:r>
            <a:r>
              <a:rPr lang="nl-NL" dirty="0">
                <a:solidFill>
                  <a:schemeClr val="tx1"/>
                </a:solidFill>
              </a:rPr>
              <a:t> en soms (gedeeltelijk) uit </a:t>
            </a:r>
            <a:r>
              <a:rPr lang="nl-NL" dirty="0" err="1">
                <a:solidFill>
                  <a:schemeClr val="tx1"/>
                </a:solidFill>
              </a:rPr>
              <a:t>Zvw</a:t>
            </a:r>
            <a:r>
              <a:rPr lang="nl-NL" dirty="0">
                <a:solidFill>
                  <a:schemeClr val="tx1"/>
                </a:solidFill>
              </a:rPr>
              <a:t>. </a:t>
            </a:r>
          </a:p>
          <a:p>
            <a:endParaRPr lang="nl-NL" dirty="0">
              <a:solidFill>
                <a:schemeClr val="tx1"/>
              </a:solidFill>
              <a:latin typeface="Segoe UI Variable Small Semilig" pitchFamily="2" charset="0"/>
            </a:endParaRPr>
          </a:p>
        </p:txBody>
      </p:sp>
      <p:sp>
        <p:nvSpPr>
          <p:cNvPr id="6" name="Tijdelijke aanduiding voor dianummer 5">
            <a:extLst>
              <a:ext uri="{FF2B5EF4-FFF2-40B4-BE49-F238E27FC236}">
                <a16:creationId xmlns:a16="http://schemas.microsoft.com/office/drawing/2014/main" id="{EEC53703-1D77-879B-D2F7-4121179FCD7A}"/>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5</a:t>
            </a:fld>
            <a:endParaRPr lang="nl-NL" dirty="0">
              <a:latin typeface="Segoe UI Variable Small Semilig" pitchFamily="2" charset="0"/>
            </a:endParaRPr>
          </a:p>
        </p:txBody>
      </p:sp>
      <p:cxnSp>
        <p:nvCxnSpPr>
          <p:cNvPr id="10" name="Rechte verbindingslijn 9">
            <a:extLst>
              <a:ext uri="{FF2B5EF4-FFF2-40B4-BE49-F238E27FC236}">
                <a16:creationId xmlns:a16="http://schemas.microsoft.com/office/drawing/2014/main" id="{BDD38AE0-52F0-0183-44AA-B637F10F4B2D}"/>
              </a:ext>
            </a:extLst>
          </p:cNvPr>
          <p:cNvCxnSpPr>
            <a:cxnSpLocks noGrp="1" noRot="1" noMove="1" noResize="1" noEditPoints="1" noAdjustHandles="1" noChangeArrowheads="1" noChangeShapeType="1"/>
          </p:cNvCxnSpPr>
          <p:nvPr/>
        </p:nvCxnSpPr>
        <p:spPr>
          <a:xfrm>
            <a:off x="6096000" y="-1"/>
            <a:ext cx="0" cy="6858001"/>
          </a:xfrm>
          <a:prstGeom prst="line">
            <a:avLst/>
          </a:prstGeom>
          <a:ln w="57150">
            <a:solidFill>
              <a:srgbClr val="DD5000"/>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316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EBF8D3-51DE-51B9-73E8-CC75FF2855B6}"/>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B1234270-E043-6C18-C96B-0FE3E4CE59C6}"/>
              </a:ext>
            </a:extLst>
          </p:cNvPr>
          <p:cNvPicPr>
            <a:picLocks noChangeAspect="1"/>
          </p:cNvPicPr>
          <p:nvPr/>
        </p:nvPicPr>
        <p:blipFill>
          <a:blip r:embed="rId3">
            <a:extLst>
              <a:ext uri="{28A0092B-C50C-407E-A947-70E740481C1C}">
                <a14:useLocalDpi xmlns:a14="http://schemas.microsoft.com/office/drawing/2010/main" val="0"/>
              </a:ext>
            </a:extLst>
          </a:blip>
          <a:srcRect l="20448" r="20448"/>
          <a:stretch/>
        </p:blipFill>
        <p:spPr>
          <a:xfrm>
            <a:off x="0" y="0"/>
            <a:ext cx="6074218" cy="6858000"/>
          </a:xfrm>
          <a:prstGeom prst="rect">
            <a:avLst/>
          </a:prstGeom>
        </p:spPr>
      </p:pic>
      <p:sp>
        <p:nvSpPr>
          <p:cNvPr id="2" name="Titel 1">
            <a:extLst>
              <a:ext uri="{FF2B5EF4-FFF2-40B4-BE49-F238E27FC236}">
                <a16:creationId xmlns:a16="http://schemas.microsoft.com/office/drawing/2014/main" id="{FA235818-942F-1E9B-01F0-C619B3FF54F3}"/>
              </a:ext>
            </a:extLst>
          </p:cNvPr>
          <p:cNvSpPr>
            <a:spLocks noGrp="1"/>
          </p:cNvSpPr>
          <p:nvPr>
            <p:ph type="title"/>
          </p:nvPr>
        </p:nvSpPr>
        <p:spPr>
          <a:xfrm>
            <a:off x="6433459" y="550749"/>
            <a:ext cx="5246915" cy="820851"/>
          </a:xfrm>
        </p:spPr>
        <p:txBody>
          <a:bodyPr>
            <a:normAutofit/>
          </a:bodyPr>
          <a:lstStyle/>
          <a:p>
            <a:r>
              <a:rPr lang="nl-NL" sz="4400" dirty="0">
                <a:latin typeface="Amasis MT Pro" panose="02040504050005020304" pitchFamily="18" charset="0"/>
              </a:rPr>
              <a:t>Aantallen</a:t>
            </a:r>
          </a:p>
        </p:txBody>
      </p:sp>
      <p:sp>
        <p:nvSpPr>
          <p:cNvPr id="3" name="Tijdelijke aanduiding voor tekst 2">
            <a:extLst>
              <a:ext uri="{FF2B5EF4-FFF2-40B4-BE49-F238E27FC236}">
                <a16:creationId xmlns:a16="http://schemas.microsoft.com/office/drawing/2014/main" id="{D8641644-0A61-A6F2-A93B-43F7261ABDC2}"/>
              </a:ext>
            </a:extLst>
          </p:cNvPr>
          <p:cNvSpPr>
            <a:spLocks noGrp="1"/>
          </p:cNvSpPr>
          <p:nvPr>
            <p:ph type="body" idx="1"/>
          </p:nvPr>
        </p:nvSpPr>
        <p:spPr>
          <a:xfrm>
            <a:off x="6433459" y="2311399"/>
            <a:ext cx="5453739" cy="4172528"/>
          </a:xfrm>
        </p:spPr>
        <p:txBody>
          <a:bodyPr>
            <a:normAutofit/>
          </a:bodyPr>
          <a:lstStyle/>
          <a:p>
            <a:pPr marL="342900" indent="-342900">
              <a:buFont typeface="Arial" panose="020B0604020202020204" pitchFamily="34" charset="0"/>
              <a:buChar char="•"/>
            </a:pPr>
            <a:r>
              <a:rPr lang="nl-NL" dirty="0">
                <a:solidFill>
                  <a:schemeClr val="tx1"/>
                </a:solidFill>
              </a:rPr>
              <a:t>30.000 mensen met </a:t>
            </a:r>
            <a:r>
              <a:rPr lang="nl-NL" dirty="0" err="1">
                <a:solidFill>
                  <a:schemeClr val="tx1"/>
                </a:solidFill>
              </a:rPr>
              <a:t>Wlz</a:t>
            </a:r>
            <a:r>
              <a:rPr lang="nl-NL" dirty="0">
                <a:solidFill>
                  <a:schemeClr val="tx1"/>
                </a:solidFill>
              </a:rPr>
              <a:t>-ggz-wonen indicatie (peildatum 2023)</a:t>
            </a:r>
          </a:p>
          <a:p>
            <a:pPr marL="342900" indent="-342900">
              <a:buFont typeface="Arial" panose="020B0604020202020204" pitchFamily="34" charset="0"/>
              <a:buChar char="•"/>
            </a:pPr>
            <a:r>
              <a:rPr lang="nl-NL" dirty="0">
                <a:solidFill>
                  <a:schemeClr val="tx1"/>
                </a:solidFill>
              </a:rPr>
              <a:t>26.000 mensen met </a:t>
            </a:r>
            <a:r>
              <a:rPr lang="nl-NL" dirty="0" err="1">
                <a:solidFill>
                  <a:schemeClr val="tx1"/>
                </a:solidFill>
              </a:rPr>
              <a:t>Wmo</a:t>
            </a:r>
            <a:r>
              <a:rPr lang="nl-NL" dirty="0">
                <a:solidFill>
                  <a:schemeClr val="tx1"/>
                </a:solidFill>
              </a:rPr>
              <a:t>-beschermd wonen indicatie (idem)</a:t>
            </a:r>
          </a:p>
          <a:p>
            <a:pPr marL="342900" indent="-342900">
              <a:buFont typeface="Arial" panose="020B0604020202020204" pitchFamily="34" charset="0"/>
              <a:buChar char="•"/>
            </a:pPr>
            <a:r>
              <a:rPr lang="nl-NL" dirty="0">
                <a:solidFill>
                  <a:schemeClr val="tx1"/>
                </a:solidFill>
              </a:rPr>
              <a:t>Onbekend aantal mensen leeft op straat of in een niet voor wonen bedoelde plek, verblijft in detentie, in een kliniek of in de maatschappelijke opvang vanwege ontbreken van passende bijzondere woonvorm.</a:t>
            </a:r>
          </a:p>
        </p:txBody>
      </p:sp>
      <p:sp>
        <p:nvSpPr>
          <p:cNvPr id="5" name="Tijdelijke aanduiding voor voettekst 4">
            <a:extLst>
              <a:ext uri="{FF2B5EF4-FFF2-40B4-BE49-F238E27FC236}">
                <a16:creationId xmlns:a16="http://schemas.microsoft.com/office/drawing/2014/main" id="{13C8845C-8FE0-430B-738D-1CE2B673F89B}"/>
              </a:ext>
            </a:extLst>
          </p:cNvPr>
          <p:cNvSpPr>
            <a:spLocks noGrp="1"/>
          </p:cNvSpPr>
          <p:nvPr>
            <p:ph type="ftr" sz="quarter" idx="11"/>
          </p:nvPr>
        </p:nvSpPr>
        <p:spPr>
          <a:xfrm>
            <a:off x="990600" y="6356349"/>
            <a:ext cx="4114800" cy="365125"/>
          </a:xfrm>
        </p:spPr>
        <p:txBody>
          <a:bodyPr/>
          <a:lstStyle/>
          <a:p>
            <a:r>
              <a:rPr lang="nl-NL" dirty="0">
                <a:solidFill>
                  <a:schemeClr val="bg1"/>
                </a:solidFill>
                <a:latin typeface="Segoe UI Variable Small Semilig" pitchFamily="2" charset="0"/>
              </a:rPr>
              <a:t>Passende huisvesting</a:t>
            </a:r>
          </a:p>
        </p:txBody>
      </p:sp>
      <p:sp>
        <p:nvSpPr>
          <p:cNvPr id="6" name="Tijdelijke aanduiding voor dianummer 5">
            <a:extLst>
              <a:ext uri="{FF2B5EF4-FFF2-40B4-BE49-F238E27FC236}">
                <a16:creationId xmlns:a16="http://schemas.microsoft.com/office/drawing/2014/main" id="{E3E202FB-CF80-72D5-3423-047465DC20EF}"/>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6</a:t>
            </a:fld>
            <a:endParaRPr lang="nl-NL" dirty="0">
              <a:latin typeface="Segoe UI Variable Small Semilig" pitchFamily="2" charset="0"/>
            </a:endParaRPr>
          </a:p>
        </p:txBody>
      </p:sp>
      <p:cxnSp>
        <p:nvCxnSpPr>
          <p:cNvPr id="10" name="Rechte verbindingslijn 9">
            <a:extLst>
              <a:ext uri="{FF2B5EF4-FFF2-40B4-BE49-F238E27FC236}">
                <a16:creationId xmlns:a16="http://schemas.microsoft.com/office/drawing/2014/main" id="{4C6A61E5-62C2-B0CA-6286-22189AF75060}"/>
              </a:ext>
            </a:extLst>
          </p:cNvPr>
          <p:cNvCxnSpPr>
            <a:cxnSpLocks noGrp="1" noRot="1" noMove="1" noResize="1" noEditPoints="1" noAdjustHandles="1" noChangeArrowheads="1" noChangeShapeType="1"/>
          </p:cNvCxnSpPr>
          <p:nvPr/>
        </p:nvCxnSpPr>
        <p:spPr>
          <a:xfrm>
            <a:off x="6096000" y="-1"/>
            <a:ext cx="0" cy="6858001"/>
          </a:xfrm>
          <a:prstGeom prst="line">
            <a:avLst/>
          </a:prstGeom>
          <a:ln w="57150">
            <a:solidFill>
              <a:srgbClr val="DD5000"/>
            </a:solidFill>
          </a:ln>
        </p:spPr>
        <p:style>
          <a:lnRef idx="2">
            <a:schemeClr val="accent1"/>
          </a:lnRef>
          <a:fillRef idx="0">
            <a:schemeClr val="accent1"/>
          </a:fillRef>
          <a:effectRef idx="1">
            <a:schemeClr val="accent1"/>
          </a:effectRef>
          <a:fontRef idx="minor">
            <a:schemeClr val="tx1"/>
          </a:fontRef>
        </p:style>
      </p:cxnSp>
      <p:pic>
        <p:nvPicPr>
          <p:cNvPr id="4" name="Afbeelding 3">
            <a:extLst>
              <a:ext uri="{FF2B5EF4-FFF2-40B4-BE49-F238E27FC236}">
                <a16:creationId xmlns:a16="http://schemas.microsoft.com/office/drawing/2014/main" id="{40F91826-B067-BE7B-40C1-F4FDC557D4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406905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ABCEFC"/>
        </a:solidFill>
        <a:effectLst/>
      </p:bgPr>
    </p:bg>
    <p:spTree>
      <p:nvGrpSpPr>
        <p:cNvPr id="1" name=""/>
        <p:cNvGrpSpPr/>
        <p:nvPr/>
      </p:nvGrpSpPr>
      <p:grpSpPr>
        <a:xfrm>
          <a:off x="0" y="0"/>
          <a:ext cx="0" cy="0"/>
          <a:chOff x="0" y="0"/>
          <a:chExt cx="0" cy="0"/>
        </a:xfrm>
      </p:grpSpPr>
      <p:sp>
        <p:nvSpPr>
          <p:cNvPr id="7" name="Rechthoek 6">
            <a:extLst>
              <a:ext uri="{FF2B5EF4-FFF2-40B4-BE49-F238E27FC236}">
                <a16:creationId xmlns:a16="http://schemas.microsoft.com/office/drawing/2014/main" id="{D60C8E66-2F38-9DB7-8C20-323B25025826}"/>
              </a:ext>
            </a:extLst>
          </p:cNvPr>
          <p:cNvSpPr>
            <a:spLocks noGrp="1" noRot="1" noMove="1" noResize="1" noEditPoints="1" noAdjustHandles="1" noChangeArrowheads="1" noChangeShapeType="1"/>
          </p:cNvSpPr>
          <p:nvPr/>
        </p:nvSpPr>
        <p:spPr>
          <a:xfrm>
            <a:off x="-1" y="6308330"/>
            <a:ext cx="12203113" cy="549670"/>
          </a:xfrm>
          <a:prstGeom prst="rect">
            <a:avLst/>
          </a:prstGeom>
          <a:solidFill>
            <a:srgbClr val="DD5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 name="Titel 1">
            <a:extLst>
              <a:ext uri="{FF2B5EF4-FFF2-40B4-BE49-F238E27FC236}">
                <a16:creationId xmlns:a16="http://schemas.microsoft.com/office/drawing/2014/main" id="{C17782D1-6928-6D4F-B71C-1E93249E3465}"/>
              </a:ext>
            </a:extLst>
          </p:cNvPr>
          <p:cNvSpPr>
            <a:spLocks noGrp="1"/>
          </p:cNvSpPr>
          <p:nvPr>
            <p:ph type="title"/>
          </p:nvPr>
        </p:nvSpPr>
        <p:spPr/>
        <p:txBody>
          <a:bodyPr/>
          <a:lstStyle/>
          <a:p>
            <a:r>
              <a:rPr lang="en-US" dirty="0" err="1">
                <a:latin typeface="Amasis MT Pro" panose="02040504050005020304" pitchFamily="18" charset="0"/>
              </a:rPr>
              <a:t>Toegang</a:t>
            </a:r>
            <a:r>
              <a:rPr lang="en-US" dirty="0">
                <a:latin typeface="Amasis MT Pro" panose="02040504050005020304" pitchFamily="18" charset="0"/>
              </a:rPr>
              <a:t> tot </a:t>
            </a:r>
            <a:r>
              <a:rPr lang="en-US" dirty="0" err="1">
                <a:latin typeface="Amasis MT Pro" panose="02040504050005020304" pitchFamily="18" charset="0"/>
              </a:rPr>
              <a:t>bijzondere</a:t>
            </a:r>
            <a:r>
              <a:rPr lang="en-US" dirty="0">
                <a:latin typeface="Amasis MT Pro" panose="02040504050005020304" pitchFamily="18" charset="0"/>
              </a:rPr>
              <a:t> </a:t>
            </a:r>
            <a:r>
              <a:rPr lang="en-US" dirty="0" err="1">
                <a:latin typeface="Amasis MT Pro" panose="02040504050005020304" pitchFamily="18" charset="0"/>
              </a:rPr>
              <a:t>woonvormen</a:t>
            </a:r>
            <a:endParaRPr lang="nl-NL" dirty="0">
              <a:latin typeface="Amasis MT Pro" panose="02040504050005020304" pitchFamily="18" charset="0"/>
            </a:endParaRPr>
          </a:p>
        </p:txBody>
      </p:sp>
      <p:sp>
        <p:nvSpPr>
          <p:cNvPr id="3" name="Tijdelijke aanduiding voor inhoud 2">
            <a:extLst>
              <a:ext uri="{FF2B5EF4-FFF2-40B4-BE49-F238E27FC236}">
                <a16:creationId xmlns:a16="http://schemas.microsoft.com/office/drawing/2014/main" id="{BDCF6388-5D6E-6657-77DA-8C907D0EAF65}"/>
              </a:ext>
            </a:extLst>
          </p:cNvPr>
          <p:cNvSpPr>
            <a:spLocks noGrp="1"/>
          </p:cNvSpPr>
          <p:nvPr>
            <p:ph idx="1"/>
          </p:nvPr>
        </p:nvSpPr>
        <p:spPr>
          <a:xfrm>
            <a:off x="838200" y="1952625"/>
            <a:ext cx="10515600" cy="4054475"/>
          </a:xfrm>
        </p:spPr>
        <p:txBody>
          <a:bodyPr/>
          <a:lstStyle/>
          <a:p>
            <a:pPr marL="457200" indent="-457200" fontAlgn="base"/>
            <a:r>
              <a:rPr lang="nl-NL" dirty="0"/>
              <a:t>Gaat moeizaam, wat leidt tot dakloosheid </a:t>
            </a:r>
          </a:p>
          <a:p>
            <a:pPr marL="457200" indent="-457200" fontAlgn="base"/>
            <a:r>
              <a:rPr lang="nl-NL" dirty="0"/>
              <a:t>Er zijn (te) lange wachtlijsten  </a:t>
            </a:r>
          </a:p>
          <a:p>
            <a:pPr marL="457200" indent="-457200" fontAlgn="base"/>
            <a:r>
              <a:rPr lang="nl-NL" dirty="0"/>
              <a:t>Wensen en behoeften worden onvoldoende meegenomen</a:t>
            </a:r>
          </a:p>
          <a:p>
            <a:pPr marL="457200" indent="-457200" fontAlgn="base"/>
            <a:r>
              <a:rPr lang="nl-NL" dirty="0"/>
              <a:t>Sommige ondersteuningsvragen vallen tussen verschillende financieringsvormen </a:t>
            </a:r>
          </a:p>
          <a:p>
            <a:pPr marL="457200" indent="-457200" fontAlgn="base"/>
            <a:r>
              <a:rPr lang="nl-NL" dirty="0"/>
              <a:t>Veel nadruk op exclusiecriteria, zoals: problemen zijn te licht of juist te zwaar, de combinatie van problemen is niet passend </a:t>
            </a:r>
          </a:p>
          <a:p>
            <a:endParaRPr lang="nl-NL" dirty="0">
              <a:latin typeface="Segoe UI Variable Small Semilig" pitchFamily="2" charset="0"/>
            </a:endParaRPr>
          </a:p>
        </p:txBody>
      </p:sp>
      <p:sp>
        <p:nvSpPr>
          <p:cNvPr id="4" name="Tijdelijke aanduiding voor voettekst 3">
            <a:extLst>
              <a:ext uri="{FF2B5EF4-FFF2-40B4-BE49-F238E27FC236}">
                <a16:creationId xmlns:a16="http://schemas.microsoft.com/office/drawing/2014/main" id="{89595C44-DF98-61C0-3BE0-A640C127907E}"/>
              </a:ext>
            </a:extLst>
          </p:cNvPr>
          <p:cNvSpPr>
            <a:spLocks noGrp="1"/>
          </p:cNvSpPr>
          <p:nvPr>
            <p:ph type="ftr" sz="quarter" idx="11"/>
          </p:nvPr>
        </p:nvSpPr>
        <p:spPr/>
        <p:txBody>
          <a:bodyPr/>
          <a:lstStyle/>
          <a:p>
            <a:r>
              <a:rPr lang="nl-NL" dirty="0">
                <a:solidFill>
                  <a:schemeClr val="bg1"/>
                </a:solidFill>
                <a:latin typeface="Segoe UI Variable Small Semilig" pitchFamily="2" charset="0"/>
              </a:rPr>
              <a:t>Passende huisvesting</a:t>
            </a:r>
          </a:p>
        </p:txBody>
      </p:sp>
      <p:sp>
        <p:nvSpPr>
          <p:cNvPr id="5" name="Tijdelijke aanduiding voor dianummer 4">
            <a:extLst>
              <a:ext uri="{FF2B5EF4-FFF2-40B4-BE49-F238E27FC236}">
                <a16:creationId xmlns:a16="http://schemas.microsoft.com/office/drawing/2014/main" id="{2FF5702B-377F-F02C-92AB-60AE89F30437}"/>
              </a:ext>
            </a:extLst>
          </p:cNvPr>
          <p:cNvSpPr>
            <a:spLocks noGrp="1"/>
          </p:cNvSpPr>
          <p:nvPr>
            <p:ph type="sldNum" sz="quarter" idx="12"/>
          </p:nvPr>
        </p:nvSpPr>
        <p:spPr/>
        <p:txBody>
          <a:bodyPr/>
          <a:lstStyle/>
          <a:p>
            <a:fld id="{20243B12-E9A2-4306-A2B8-7DEFDCBCC750}" type="slidenum">
              <a:rPr lang="nl-NL" smtClean="0">
                <a:solidFill>
                  <a:schemeClr val="bg1"/>
                </a:solidFill>
                <a:latin typeface="Segoe UI Variable Small Semilig" pitchFamily="2" charset="0"/>
              </a:rPr>
              <a:t>7</a:t>
            </a:fld>
            <a:endParaRPr lang="nl-NL" dirty="0">
              <a:solidFill>
                <a:schemeClr val="bg1"/>
              </a:solidFill>
              <a:latin typeface="Segoe UI Variable Small Semilig" pitchFamily="2" charset="0"/>
            </a:endParaRPr>
          </a:p>
        </p:txBody>
      </p:sp>
      <p:cxnSp>
        <p:nvCxnSpPr>
          <p:cNvPr id="6" name="Rechte verbindingslijn 5">
            <a:extLst>
              <a:ext uri="{FF2B5EF4-FFF2-40B4-BE49-F238E27FC236}">
                <a16:creationId xmlns:a16="http://schemas.microsoft.com/office/drawing/2014/main" id="{C2624944-10A5-7AB1-ABFF-264CC27AB630}"/>
              </a:ext>
            </a:extLst>
          </p:cNvPr>
          <p:cNvCxnSpPr>
            <a:cxnSpLocks noGrp="1" noRot="1" noMove="1" noResize="1" noEditPoints="1" noAdjustHandles="1" noChangeArrowheads="1" noChangeShapeType="1"/>
          </p:cNvCxnSpPr>
          <p:nvPr/>
        </p:nvCxnSpPr>
        <p:spPr>
          <a:xfrm>
            <a:off x="-1" y="6308330"/>
            <a:ext cx="12192001" cy="0"/>
          </a:xfrm>
          <a:prstGeom prst="line">
            <a:avLst/>
          </a:prstGeom>
          <a:ln w="57150">
            <a:solidFill>
              <a:schemeClr val="bg1"/>
            </a:solidFill>
          </a:ln>
        </p:spPr>
        <p:style>
          <a:lnRef idx="2">
            <a:schemeClr val="accent1"/>
          </a:lnRef>
          <a:fillRef idx="0">
            <a:schemeClr val="accent1"/>
          </a:fillRef>
          <a:effectRef idx="1">
            <a:schemeClr val="accent1"/>
          </a:effectRef>
          <a:fontRef idx="minor">
            <a:schemeClr val="tx1"/>
          </a:fontRef>
        </p:style>
      </p:cxnSp>
      <p:pic>
        <p:nvPicPr>
          <p:cNvPr id="9" name="Afbeelding 8">
            <a:extLst>
              <a:ext uri="{FF2B5EF4-FFF2-40B4-BE49-F238E27FC236}">
                <a16:creationId xmlns:a16="http://schemas.microsoft.com/office/drawing/2014/main" id="{B3ABAABC-B950-6BB3-3F8B-B640EB7DBDA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3994596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D5000"/>
        </a:solidFill>
        <a:effectLst/>
      </p:bgPr>
    </p:bg>
    <p:spTree>
      <p:nvGrpSpPr>
        <p:cNvPr id="1" name="">
          <a:extLst>
            <a:ext uri="{FF2B5EF4-FFF2-40B4-BE49-F238E27FC236}">
              <a16:creationId xmlns:a16="http://schemas.microsoft.com/office/drawing/2014/main" id="{9764CE53-50E4-154E-FA57-D41C95F5E05C}"/>
            </a:ext>
          </a:extLst>
        </p:cNvPr>
        <p:cNvGrpSpPr/>
        <p:nvPr/>
      </p:nvGrpSpPr>
      <p:grpSpPr>
        <a:xfrm>
          <a:off x="0" y="0"/>
          <a:ext cx="0" cy="0"/>
          <a:chOff x="0" y="0"/>
          <a:chExt cx="0" cy="0"/>
        </a:xfrm>
      </p:grpSpPr>
      <p:pic>
        <p:nvPicPr>
          <p:cNvPr id="9" name="Afbeelding 8">
            <a:extLst>
              <a:ext uri="{FF2B5EF4-FFF2-40B4-BE49-F238E27FC236}">
                <a16:creationId xmlns:a16="http://schemas.microsoft.com/office/drawing/2014/main" id="{3621257A-025B-5493-07D8-DAE8089B51D4}"/>
              </a:ext>
            </a:extLst>
          </p:cNvPr>
          <p:cNvPicPr>
            <a:picLocks noChangeAspect="1"/>
          </p:cNvPicPr>
          <p:nvPr/>
        </p:nvPicPr>
        <p:blipFill>
          <a:blip r:embed="rId2">
            <a:extLst>
              <a:ext uri="{28A0092B-C50C-407E-A947-70E740481C1C}">
                <a14:useLocalDpi xmlns:a14="http://schemas.microsoft.com/office/drawing/2010/main" val="0"/>
              </a:ext>
            </a:extLst>
          </a:blip>
          <a:srcRect l="2648" t="-48" b="48"/>
          <a:stretch>
            <a:fillRect/>
          </a:stretch>
        </p:blipFill>
        <p:spPr>
          <a:xfrm>
            <a:off x="7332372" y="0"/>
            <a:ext cx="4859628" cy="6858000"/>
          </a:xfrm>
          <a:prstGeom prst="rect">
            <a:avLst/>
          </a:prstGeom>
        </p:spPr>
      </p:pic>
      <p:sp>
        <p:nvSpPr>
          <p:cNvPr id="2" name="Titel 1">
            <a:extLst>
              <a:ext uri="{FF2B5EF4-FFF2-40B4-BE49-F238E27FC236}">
                <a16:creationId xmlns:a16="http://schemas.microsoft.com/office/drawing/2014/main" id="{D780E15D-0C16-AFA8-FDAC-B965064D13DB}"/>
              </a:ext>
            </a:extLst>
          </p:cNvPr>
          <p:cNvSpPr>
            <a:spLocks noGrp="1"/>
          </p:cNvSpPr>
          <p:nvPr>
            <p:ph type="title"/>
          </p:nvPr>
        </p:nvSpPr>
        <p:spPr>
          <a:xfrm>
            <a:off x="283273" y="188268"/>
            <a:ext cx="5812727" cy="1155772"/>
          </a:xfrm>
        </p:spPr>
        <p:txBody>
          <a:bodyPr>
            <a:normAutofit/>
          </a:bodyPr>
          <a:lstStyle/>
          <a:p>
            <a:pPr algn="ctr"/>
            <a:r>
              <a:rPr lang="nl-NL" sz="4400" dirty="0">
                <a:solidFill>
                  <a:schemeClr val="bg1"/>
                </a:solidFill>
                <a:latin typeface="Amasis MT Pro" panose="02040504050005020304" pitchFamily="18" charset="0"/>
              </a:rPr>
              <a:t>Wat willen bewoners?</a:t>
            </a:r>
          </a:p>
        </p:txBody>
      </p:sp>
      <p:sp>
        <p:nvSpPr>
          <p:cNvPr id="3" name="Tijdelijke aanduiding voor tekst 2">
            <a:extLst>
              <a:ext uri="{FF2B5EF4-FFF2-40B4-BE49-F238E27FC236}">
                <a16:creationId xmlns:a16="http://schemas.microsoft.com/office/drawing/2014/main" id="{A1BC8660-2E44-1945-256E-9299CAF0D70C}"/>
              </a:ext>
            </a:extLst>
          </p:cNvPr>
          <p:cNvSpPr>
            <a:spLocks noGrp="1"/>
          </p:cNvSpPr>
          <p:nvPr>
            <p:ph type="body" idx="1"/>
          </p:nvPr>
        </p:nvSpPr>
        <p:spPr>
          <a:xfrm>
            <a:off x="283273" y="1724183"/>
            <a:ext cx="6816170" cy="4510355"/>
          </a:xfrm>
        </p:spPr>
        <p:txBody>
          <a:bodyPr vert="horz" lIns="91440" tIns="45720" rIns="91440" bIns="45720" rtlCol="0" anchor="t">
            <a:normAutofit lnSpcReduction="10000"/>
          </a:bodyPr>
          <a:lstStyle/>
          <a:p>
            <a:pPr marL="342900" indent="-342900">
              <a:buFont typeface="Arial" panose="020B0604020202020204" pitchFamily="34" charset="0"/>
              <a:buChar char="•"/>
            </a:pPr>
            <a:r>
              <a:rPr lang="nl-NL" dirty="0">
                <a:solidFill>
                  <a:schemeClr val="bg1"/>
                </a:solidFill>
                <a:latin typeface="+mj-lt"/>
              </a:rPr>
              <a:t>Belangrijk uit principieel perspectief (regie) én uit zorginhoudelijke perspectief (betere plaatsing).</a:t>
            </a:r>
          </a:p>
          <a:p>
            <a:pPr marL="342900" indent="-342900">
              <a:buFont typeface="Arial" panose="020B0604020202020204" pitchFamily="34" charset="0"/>
              <a:buChar char="•"/>
            </a:pPr>
            <a:r>
              <a:rPr lang="nl-NL" dirty="0">
                <a:solidFill>
                  <a:schemeClr val="bg1"/>
                </a:solidFill>
                <a:latin typeface="+mj-lt"/>
              </a:rPr>
              <a:t>Er is relatief weinig aandacht voor in praktijk, beleid en onderzoek.</a:t>
            </a:r>
          </a:p>
          <a:p>
            <a:pPr marL="342900" indent="-342900">
              <a:buFont typeface="Arial" panose="020B0604020202020204" pitchFamily="34" charset="0"/>
              <a:buChar char="•"/>
            </a:pPr>
            <a:r>
              <a:rPr lang="nl-NL" dirty="0">
                <a:solidFill>
                  <a:schemeClr val="bg1"/>
                </a:solidFill>
                <a:latin typeface="+mj-lt"/>
              </a:rPr>
              <a:t>Groot deel van mensen wil eigen woning, vanwege privacy en zelfstandigheid. </a:t>
            </a:r>
          </a:p>
          <a:p>
            <a:pPr marL="342900" indent="-342900">
              <a:buFont typeface="Arial" panose="020B0604020202020204" pitchFamily="34" charset="0"/>
              <a:buChar char="•"/>
            </a:pPr>
            <a:r>
              <a:rPr lang="nl-NL" dirty="0">
                <a:solidFill>
                  <a:schemeClr val="bg1"/>
                </a:solidFill>
                <a:latin typeface="+mj-lt"/>
              </a:rPr>
              <a:t>Kleiner deel wil bijzondere woonvorm vanwege bescherming, sociale steun en professionele nabijheid.</a:t>
            </a:r>
            <a:endParaRPr lang="nl-NL">
              <a:solidFill>
                <a:schemeClr val="bg1"/>
              </a:solidFill>
            </a:endParaRPr>
          </a:p>
          <a:p>
            <a:pPr marL="342900" indent="-342900">
              <a:buFont typeface="Arial" panose="020B0604020202020204" pitchFamily="34" charset="0"/>
              <a:buChar char="•"/>
            </a:pPr>
            <a:r>
              <a:rPr lang="nl-NL" dirty="0">
                <a:solidFill>
                  <a:schemeClr val="bg1"/>
                </a:solidFill>
                <a:latin typeface="+mj-lt"/>
              </a:rPr>
              <a:t>Substantieel deel van bewoners ook binnen bijzondere woonvorm zelfstandigheid (ander deel vindt zelfstandigheid minder belangrijk).</a:t>
            </a:r>
          </a:p>
          <a:p>
            <a:pPr algn="ctr"/>
            <a:endParaRPr lang="nl-NL" dirty="0">
              <a:solidFill>
                <a:schemeClr val="bg1"/>
              </a:solidFill>
              <a:latin typeface="Segoe UI Variable Small Semilig" pitchFamily="2" charset="0"/>
            </a:endParaRPr>
          </a:p>
        </p:txBody>
      </p:sp>
      <p:sp>
        <p:nvSpPr>
          <p:cNvPr id="4" name="Tijdelijke aanduiding voor voettekst 3">
            <a:extLst>
              <a:ext uri="{FF2B5EF4-FFF2-40B4-BE49-F238E27FC236}">
                <a16:creationId xmlns:a16="http://schemas.microsoft.com/office/drawing/2014/main" id="{4D4EBBD6-BEC8-942F-06B7-D635694223AD}"/>
              </a:ext>
            </a:extLst>
          </p:cNvPr>
          <p:cNvSpPr>
            <a:spLocks noGrp="1"/>
          </p:cNvSpPr>
          <p:nvPr>
            <p:ph type="ftr" sz="quarter" idx="11"/>
          </p:nvPr>
        </p:nvSpPr>
        <p:spPr/>
        <p:txBody>
          <a:bodyPr/>
          <a:lstStyle/>
          <a:p>
            <a:r>
              <a:rPr lang="nl-NL" dirty="0">
                <a:solidFill>
                  <a:schemeClr val="bg1"/>
                </a:solidFill>
                <a:latin typeface="Segoe UI Variable Small Semilig" pitchFamily="2" charset="0"/>
              </a:rPr>
              <a:t>Passende huisvesting</a:t>
            </a:r>
          </a:p>
        </p:txBody>
      </p:sp>
      <p:sp>
        <p:nvSpPr>
          <p:cNvPr id="5" name="Tijdelijke aanduiding voor dianummer 4">
            <a:extLst>
              <a:ext uri="{FF2B5EF4-FFF2-40B4-BE49-F238E27FC236}">
                <a16:creationId xmlns:a16="http://schemas.microsoft.com/office/drawing/2014/main" id="{4DFBB65A-F661-CB4E-EA71-6789C4BB4274}"/>
              </a:ext>
            </a:extLst>
          </p:cNvPr>
          <p:cNvSpPr>
            <a:spLocks noGrp="1"/>
          </p:cNvSpPr>
          <p:nvPr>
            <p:ph type="sldNum" sz="quarter" idx="12"/>
          </p:nvPr>
        </p:nvSpPr>
        <p:spPr/>
        <p:txBody>
          <a:bodyPr/>
          <a:lstStyle/>
          <a:p>
            <a:fld id="{20243B12-E9A2-4306-A2B8-7DEFDCBCC750}" type="slidenum">
              <a:rPr lang="nl-NL" smtClean="0">
                <a:solidFill>
                  <a:schemeClr val="bg1"/>
                </a:solidFill>
                <a:latin typeface="Segoe UI Variable Small Semilig" pitchFamily="2" charset="0"/>
              </a:rPr>
              <a:t>8</a:t>
            </a:fld>
            <a:endParaRPr lang="nl-NL" dirty="0">
              <a:solidFill>
                <a:schemeClr val="bg1"/>
              </a:solidFill>
              <a:latin typeface="Segoe UI Variable Small Semilig" pitchFamily="2" charset="0"/>
            </a:endParaRPr>
          </a:p>
        </p:txBody>
      </p:sp>
      <p:pic>
        <p:nvPicPr>
          <p:cNvPr id="7" name="Afbeelding 6">
            <a:extLst>
              <a:ext uri="{FF2B5EF4-FFF2-40B4-BE49-F238E27FC236}">
                <a16:creationId xmlns:a16="http://schemas.microsoft.com/office/drawing/2014/main" id="{DE1FFA3E-A2E3-A612-DE2C-5F94DD3BD96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4822209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CC0C5"/>
        </a:solidFill>
        <a:effectLst/>
      </p:bgPr>
    </p:bg>
    <p:spTree>
      <p:nvGrpSpPr>
        <p:cNvPr id="1" name="">
          <a:extLst>
            <a:ext uri="{FF2B5EF4-FFF2-40B4-BE49-F238E27FC236}">
              <a16:creationId xmlns:a16="http://schemas.microsoft.com/office/drawing/2014/main" id="{F56B687A-B147-E3F9-6C07-B847CB489B89}"/>
            </a:ext>
          </a:extLst>
        </p:cNvPr>
        <p:cNvGrpSpPr/>
        <p:nvPr/>
      </p:nvGrpSpPr>
      <p:grpSpPr>
        <a:xfrm>
          <a:off x="0" y="0"/>
          <a:ext cx="0" cy="0"/>
          <a:chOff x="0" y="0"/>
          <a:chExt cx="0" cy="0"/>
        </a:xfrm>
      </p:grpSpPr>
      <p:sp>
        <p:nvSpPr>
          <p:cNvPr id="4" name="Rechthoek 3">
            <a:extLst>
              <a:ext uri="{FF2B5EF4-FFF2-40B4-BE49-F238E27FC236}">
                <a16:creationId xmlns:a16="http://schemas.microsoft.com/office/drawing/2014/main" id="{E8897A83-F25A-3796-8B60-2331E7B072A7}"/>
              </a:ext>
            </a:extLst>
          </p:cNvPr>
          <p:cNvSpPr>
            <a:spLocks noGrp="1" noRot="1" noMove="1" noResize="1" noEditPoints="1" noAdjustHandles="1" noChangeArrowheads="1" noChangeShapeType="1"/>
          </p:cNvSpPr>
          <p:nvPr/>
        </p:nvSpPr>
        <p:spPr>
          <a:xfrm>
            <a:off x="0" y="1"/>
            <a:ext cx="12192000" cy="173989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D392CDD5-6799-FCCA-EB65-3CAD18DC5FC7}"/>
              </a:ext>
            </a:extLst>
          </p:cNvPr>
          <p:cNvSpPr>
            <a:spLocks noGrp="1"/>
          </p:cNvSpPr>
          <p:nvPr>
            <p:ph type="title"/>
          </p:nvPr>
        </p:nvSpPr>
        <p:spPr/>
        <p:txBody>
          <a:bodyPr/>
          <a:lstStyle/>
          <a:p>
            <a:pPr algn="ctr"/>
            <a:r>
              <a:rPr lang="en-US" dirty="0" err="1">
                <a:latin typeface="Amasis MT Pro" panose="02040504050005020304" pitchFamily="18" charset="0"/>
              </a:rPr>
              <a:t>Generiek</a:t>
            </a:r>
            <a:r>
              <a:rPr lang="en-US" dirty="0">
                <a:latin typeface="Amasis MT Pro" panose="02040504050005020304" pitchFamily="18" charset="0"/>
              </a:rPr>
              <a:t> of </a:t>
            </a:r>
            <a:r>
              <a:rPr lang="en-US" dirty="0" err="1">
                <a:latin typeface="Amasis MT Pro" panose="02040504050005020304" pitchFamily="18" charset="0"/>
              </a:rPr>
              <a:t>specifiek</a:t>
            </a:r>
            <a:r>
              <a:rPr lang="en-US" dirty="0">
                <a:latin typeface="Amasis MT Pro" panose="02040504050005020304" pitchFamily="18" charset="0"/>
              </a:rPr>
              <a:t> </a:t>
            </a:r>
            <a:r>
              <a:rPr lang="en-US" dirty="0" err="1">
                <a:latin typeface="Amasis MT Pro" panose="02040504050005020304" pitchFamily="18" charset="0"/>
              </a:rPr>
              <a:t>aanbod</a:t>
            </a:r>
            <a:r>
              <a:rPr lang="en-US" dirty="0">
                <a:latin typeface="Amasis MT Pro" panose="02040504050005020304" pitchFamily="18" charset="0"/>
              </a:rPr>
              <a:t>?</a:t>
            </a:r>
            <a:endParaRPr lang="nl-NL" dirty="0">
              <a:latin typeface="Amasis MT Pro" panose="02040504050005020304" pitchFamily="18" charset="0"/>
            </a:endParaRPr>
          </a:p>
        </p:txBody>
      </p:sp>
      <p:sp>
        <p:nvSpPr>
          <p:cNvPr id="3" name="Tijdelijke aanduiding voor inhoud 2">
            <a:extLst>
              <a:ext uri="{FF2B5EF4-FFF2-40B4-BE49-F238E27FC236}">
                <a16:creationId xmlns:a16="http://schemas.microsoft.com/office/drawing/2014/main" id="{2A112D71-2DC2-6272-0513-E8C8AFC89F8A}"/>
              </a:ext>
            </a:extLst>
          </p:cNvPr>
          <p:cNvSpPr>
            <a:spLocks noGrp="1"/>
          </p:cNvSpPr>
          <p:nvPr>
            <p:ph idx="1"/>
          </p:nvPr>
        </p:nvSpPr>
        <p:spPr>
          <a:xfrm>
            <a:off x="838200" y="2424700"/>
            <a:ext cx="10515600" cy="3752261"/>
          </a:xfrm>
        </p:spPr>
        <p:txBody>
          <a:bodyPr/>
          <a:lstStyle/>
          <a:p>
            <a:pPr marL="457200" indent="-457200"/>
            <a:r>
              <a:rPr lang="nl-NL" dirty="0"/>
              <a:t>Pleidooi om basiskwaliteit van bijzondere woonvormen te versterken, zodat die voor veel mensen geschikt zijn.</a:t>
            </a:r>
          </a:p>
          <a:p>
            <a:pPr marL="457200" indent="-457200"/>
            <a:r>
              <a:rPr lang="nl-NL" dirty="0"/>
              <a:t>Maar ook: complexere ondersteuningsvragen passen niet binnen bestaand aanbod .</a:t>
            </a:r>
          </a:p>
          <a:p>
            <a:pPr marL="457200" indent="-457200"/>
            <a:r>
              <a:rPr lang="nl-NL" dirty="0"/>
              <a:t>Paradox: divers aanbod is wenselijk zodat beter aangesloten kan worden bij voorkeuren en behoeften van bewoners, maar maakt het aanbod ook onoverzichtelijk en bevordert exclusie.</a:t>
            </a:r>
          </a:p>
          <a:p>
            <a:endParaRPr lang="nl-NL" dirty="0">
              <a:latin typeface="Segoe UI Variable Small Semilig" pitchFamily="2" charset="0"/>
            </a:endParaRPr>
          </a:p>
        </p:txBody>
      </p:sp>
      <p:sp>
        <p:nvSpPr>
          <p:cNvPr id="5" name="Tijdelijke aanduiding voor voettekst 4">
            <a:extLst>
              <a:ext uri="{FF2B5EF4-FFF2-40B4-BE49-F238E27FC236}">
                <a16:creationId xmlns:a16="http://schemas.microsoft.com/office/drawing/2014/main" id="{3190B469-B7A2-E9B1-0628-3E86FF4F3994}"/>
              </a:ext>
            </a:extLst>
          </p:cNvPr>
          <p:cNvSpPr>
            <a:spLocks noGrp="1"/>
          </p:cNvSpPr>
          <p:nvPr>
            <p:ph type="ftr" sz="quarter" idx="11"/>
          </p:nvPr>
        </p:nvSpPr>
        <p:spPr/>
        <p:txBody>
          <a:bodyPr/>
          <a:lstStyle/>
          <a:p>
            <a:r>
              <a:rPr lang="nl-NL" dirty="0">
                <a:latin typeface="Segoe UI Variable Small Semilig" pitchFamily="2" charset="0"/>
              </a:rPr>
              <a:t>Passende huisvesting</a:t>
            </a:r>
          </a:p>
        </p:txBody>
      </p:sp>
      <p:sp>
        <p:nvSpPr>
          <p:cNvPr id="6" name="Tijdelijke aanduiding voor dianummer 5">
            <a:extLst>
              <a:ext uri="{FF2B5EF4-FFF2-40B4-BE49-F238E27FC236}">
                <a16:creationId xmlns:a16="http://schemas.microsoft.com/office/drawing/2014/main" id="{0E3C5E16-9812-C493-D59B-8639AD9B839A}"/>
              </a:ext>
            </a:extLst>
          </p:cNvPr>
          <p:cNvSpPr>
            <a:spLocks noGrp="1"/>
          </p:cNvSpPr>
          <p:nvPr>
            <p:ph type="sldNum" sz="quarter" idx="12"/>
          </p:nvPr>
        </p:nvSpPr>
        <p:spPr/>
        <p:txBody>
          <a:bodyPr/>
          <a:lstStyle/>
          <a:p>
            <a:fld id="{20243B12-E9A2-4306-A2B8-7DEFDCBCC750}" type="slidenum">
              <a:rPr lang="nl-NL" smtClean="0">
                <a:latin typeface="Segoe UI Variable Small Semilig" pitchFamily="2" charset="0"/>
              </a:rPr>
              <a:t>9</a:t>
            </a:fld>
            <a:endParaRPr lang="nl-NL" dirty="0">
              <a:latin typeface="Segoe UI Variable Small Semilig" pitchFamily="2" charset="0"/>
            </a:endParaRPr>
          </a:p>
        </p:txBody>
      </p:sp>
      <p:pic>
        <p:nvPicPr>
          <p:cNvPr id="7" name="Afbeelding 6">
            <a:extLst>
              <a:ext uri="{FF2B5EF4-FFF2-40B4-BE49-F238E27FC236}">
                <a16:creationId xmlns:a16="http://schemas.microsoft.com/office/drawing/2014/main" id="{DAC8F3D2-6C29-87E7-7EC9-0FAC3954C5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86159" y="166053"/>
            <a:ext cx="795131" cy="580553"/>
          </a:xfrm>
          <a:prstGeom prst="rect">
            <a:avLst/>
          </a:prstGeom>
        </p:spPr>
      </p:pic>
    </p:spTree>
    <p:extLst>
      <p:ext uri="{BB962C8B-B14F-4D97-AF65-F5344CB8AC3E}">
        <p14:creationId xmlns:p14="http://schemas.microsoft.com/office/powerpoint/2010/main" val="2737326289"/>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a:bodyPr vert="horz" lIns="91440" tIns="45720" rIns="91440" bIns="45720" rtlCol="0">
        <a:normAutofit/>
      </a:bodyPr>
      <a:lstStyle>
        <a:defPPr marL="0" indent="0" algn="l">
          <a:buNone/>
          <a:defRPr dirty="0"/>
        </a:defPPr>
      </a:lstStyle>
    </a:tx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91172e4-aed3-4426-8a6d-5104b98d8af9" xsi:nil="true"/>
    <lcf76f155ced4ddcb4097134ff3c332f xmlns="77a2bb63-cb94-400d-90ca-c4e595ec96f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F469100FE64341B087C6F9CBA3C520" ma:contentTypeVersion="15" ma:contentTypeDescription="Een nieuw document maken." ma:contentTypeScope="" ma:versionID="1dcba4d69ba63a704c8f90e7e7cd9d4e">
  <xsd:schema xmlns:xsd="http://www.w3.org/2001/XMLSchema" xmlns:xs="http://www.w3.org/2001/XMLSchema" xmlns:p="http://schemas.microsoft.com/office/2006/metadata/properties" xmlns:ns2="77a2bb63-cb94-400d-90ca-c4e595ec96f5" xmlns:ns3="f91172e4-aed3-4426-8a6d-5104b98d8af9" targetNamespace="http://schemas.microsoft.com/office/2006/metadata/properties" ma:root="true" ma:fieldsID="c333c02b741faea7991849e503c82af5" ns2:_="" ns3:_="">
    <xsd:import namespace="77a2bb63-cb94-400d-90ca-c4e595ec96f5"/>
    <xsd:import namespace="f91172e4-aed3-4426-8a6d-5104b98d8af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7a2bb63-cb94-400d-90ca-c4e595ec96f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48e9852e-416f-42c5-913d-c38d672a1871"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91172e4-aed3-4426-8a6d-5104b98d8af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f62482bc-3b3e-4424-a72c-9bb723d9ec5b}" ma:internalName="TaxCatchAll" ma:showField="CatchAllData" ma:web="f91172e4-aed3-4426-8a6d-5104b98d8af9">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6C4C48B-6796-40E9-878A-3CC9BC3BE825}">
  <ds:schemaRefs>
    <ds:schemaRef ds:uri="9585d427-3bb1-4593-8ce4-d2ffdbc5a5af"/>
    <ds:schemaRef ds:uri="http://purl.org/dc/elements/1.1/"/>
    <ds:schemaRef ds:uri="http://purl.org/dc/dcmitype/"/>
    <ds:schemaRef ds:uri="http://purl.org/dc/terms/"/>
    <ds:schemaRef ds:uri="http://schemas.microsoft.com/office/2006/metadata/properties"/>
    <ds:schemaRef ds:uri="http://schemas.microsoft.com/office/infopath/2007/PartnerControls"/>
    <ds:schemaRef ds:uri="http://www.w3.org/XML/1998/namespace"/>
    <ds:schemaRef ds:uri="http://schemas.microsoft.com/office/2006/documentManagement/types"/>
    <ds:schemaRef ds:uri="http://schemas.openxmlformats.org/package/2006/metadata/core-properties"/>
    <ds:schemaRef ds:uri="d89ba011-e1f8-4eef-b709-7d0f8de194bd"/>
    <ds:schemaRef ds:uri="f91172e4-aed3-4426-8a6d-5104b98d8af9"/>
    <ds:schemaRef ds:uri="77a2bb63-cb94-400d-90ca-c4e595ec96f5"/>
  </ds:schemaRefs>
</ds:datastoreItem>
</file>

<file path=customXml/itemProps2.xml><?xml version="1.0" encoding="utf-8"?>
<ds:datastoreItem xmlns:ds="http://schemas.openxmlformats.org/officeDocument/2006/customXml" ds:itemID="{280C6B59-B7F2-4E75-BA12-0EF0C75F7D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7a2bb63-cb94-400d-90ca-c4e595ec96f5"/>
    <ds:schemaRef ds:uri="f91172e4-aed3-4426-8a6d-5104b98d8a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2984FBC-B7C4-4C45-9E2A-2C3F09911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1309</TotalTime>
  <Words>935</Words>
  <Application>Microsoft Office PowerPoint</Application>
  <PresentationFormat>Breedbeeld</PresentationFormat>
  <Paragraphs>124</Paragraphs>
  <Slides>15</Slides>
  <Notes>9</Notes>
  <HiddenSlides>0</HiddenSlides>
  <MMClips>0</MMClips>
  <ScaleCrop>false</ScaleCrop>
  <HeadingPairs>
    <vt:vector size="6" baseType="variant">
      <vt:variant>
        <vt:lpstr>Gebruikte lettertypen</vt:lpstr>
      </vt:variant>
      <vt:variant>
        <vt:i4>7</vt:i4>
      </vt:variant>
      <vt:variant>
        <vt:lpstr>Thema</vt:lpstr>
      </vt:variant>
      <vt:variant>
        <vt:i4>1</vt:i4>
      </vt:variant>
      <vt:variant>
        <vt:lpstr>Diatitels</vt:lpstr>
      </vt:variant>
      <vt:variant>
        <vt:i4>15</vt:i4>
      </vt:variant>
    </vt:vector>
  </HeadingPairs>
  <TitlesOfParts>
    <vt:vector size="23" baseType="lpstr">
      <vt:lpstr>Amasis MT Pro</vt:lpstr>
      <vt:lpstr>Aptos</vt:lpstr>
      <vt:lpstr>Aptos Display</vt:lpstr>
      <vt:lpstr>Arial</vt:lpstr>
      <vt:lpstr>Courier New</vt:lpstr>
      <vt:lpstr>Segoe UI Variable Display</vt:lpstr>
      <vt:lpstr>Segoe UI Variable Small Semilig</vt:lpstr>
      <vt:lpstr>Kantoorthema</vt:lpstr>
      <vt:lpstr>PowerPoint-presentatie</vt:lpstr>
      <vt:lpstr>Onderzoek naar de transitie van opvang naar Wonen Eerst in Nederland </vt:lpstr>
      <vt:lpstr>Onderzoeksopzet Passende huisvesting in bijzondere woonvormen</vt:lpstr>
      <vt:lpstr>Verkennende fase afgerond:  Welke bijzondere woonvormen missen en welke goede voorbeelden van bijzondere woonvormen zijn er?   </vt:lpstr>
      <vt:lpstr>Definitie Bijzondere Woonvormen</vt:lpstr>
      <vt:lpstr>Aantallen</vt:lpstr>
      <vt:lpstr>Toegang tot bijzondere woonvormen</vt:lpstr>
      <vt:lpstr>Wat willen bewoners?</vt:lpstr>
      <vt:lpstr>Generiek of specifiek aanbod?</vt:lpstr>
      <vt:lpstr>Kleinschalig</vt:lpstr>
      <vt:lpstr>Nabijheid van zorg</vt:lpstr>
      <vt:lpstr>Specifieke woonzorgvragen</vt:lpstr>
      <vt:lpstr>Andere vragen uit onze verkenning:</vt:lpstr>
      <vt:lpstr>Inhoudelijke opzet verdiepingsfase:</vt:lpstr>
      <vt:lpstr>Vragen?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Anyl Snelder</dc:creator>
  <cp:lastModifiedBy>Max Huber</cp:lastModifiedBy>
  <cp:revision>40</cp:revision>
  <dcterms:created xsi:type="dcterms:W3CDTF">2025-09-11T10:32:01Z</dcterms:created>
  <dcterms:modified xsi:type="dcterms:W3CDTF">2025-10-14T07:34:12Z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0x010100B0F469100FE64341B087C6F9CBA3C520</vt:lpwstr>
  </property>
  <property fmtid="{D5CDD505-2E9C-101B-9397-08002B2CF9AE}" pid="3" name="MediaServiceImageTags">
    <vt:lpwstr/>
  </property>
</Properties>
</file>